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Seasons to Study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Essential Survivor viewing for research and entertainment purposes</a:t>
            </a:r>
          </a:p>
          <a:p>
            <a:pPr lvl="0"/>
            <a:r>
              <a:rPr/>
              <a:t>Season 1: Gotta start with the OG</a:t>
            </a:r>
          </a:p>
          <a:p>
            <a:pPr lvl="0"/>
            <a:r>
              <a:rPr/>
              <a:t>Season 40 - Winners at War: All past winners, get to know some of the greats and see them duke it out</a:t>
            </a:r>
          </a:p>
          <a:p>
            <a:pPr lvl="0"/>
            <a:r>
              <a:rPr/>
              <a:t>Season 27 - Blood Vs. Water: Returning players and their family members play together</a:t>
            </a:r>
          </a:p>
          <a:p>
            <a:pPr lvl="0"/>
            <a:r>
              <a:rPr/>
              <a:t>Season 20 - Heroes Vs. Villians: Great cast, great fun</a:t>
            </a:r>
          </a:p>
        </p:txBody>
      </p:sp>
      <p:pic>
        <p:nvPicPr>
          <p:cNvPr descr="dims.apnews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54000"/>
            <a:ext cx="5105400" cy="3784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Jeff wants YOU!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Seasons to Study</dc:title>
  <dc:creator/>
  <cp:keywords/>
  <dcterms:created xsi:type="dcterms:W3CDTF">2023-10-17T19:13:11Z</dcterms:created>
  <dcterms:modified xsi:type="dcterms:W3CDTF">2023-10-17T19:13:11Z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