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73" r:id="rId4"/>
    <p:sldId id="270" r:id="rId5"/>
    <p:sldId id="268" r:id="rId6"/>
    <p:sldId id="271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Insights and Azure Functions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7F2E5D-E9B5-4872-93FB-A100A04DD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r="18178"/>
          <a:stretch/>
        </p:blipFill>
        <p:spPr>
          <a:xfrm>
            <a:off x="1437107" y="1406769"/>
            <a:ext cx="2114658" cy="174706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DCAABF3-6853-4C35-8171-1ADD4386B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47" y="3406429"/>
            <a:ext cx="1844105" cy="170867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6A3FEA-3C78-4FD7-9D19-728B19D03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21" y="2740421"/>
            <a:ext cx="566129" cy="5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Examine</a:t>
            </a:r>
          </a:p>
          <a:p>
            <a:r>
              <a:rPr lang="en-US" dirty="0" err="1"/>
              <a:t>ILogger</a:t>
            </a:r>
            <a:endParaRPr lang="en-US" dirty="0"/>
          </a:p>
          <a:p>
            <a:r>
              <a:rPr lang="en-US" dirty="0"/>
              <a:t>Application Insight NuGet - </a:t>
            </a:r>
            <a:r>
              <a:rPr lang="en-US" dirty="0" err="1"/>
              <a:t>TrackTrace</a:t>
            </a:r>
            <a:r>
              <a:rPr lang="en-US" dirty="0"/>
              <a:t>, </a:t>
            </a:r>
            <a:r>
              <a:rPr lang="en-US" dirty="0" err="1"/>
              <a:t>TraceEvent</a:t>
            </a:r>
            <a:r>
              <a:rPr lang="en-US" dirty="0"/>
              <a:t> and </a:t>
            </a:r>
            <a:r>
              <a:rPr lang="en-US" dirty="0" err="1"/>
              <a:t>TrackException</a:t>
            </a:r>
            <a:endParaRPr lang="en-US" dirty="0"/>
          </a:p>
          <a:p>
            <a:r>
              <a:rPr lang="en-US" dirty="0"/>
              <a:t>Log forwarding to Log Analytics</a:t>
            </a:r>
          </a:p>
        </p:txBody>
      </p:sp>
    </p:spTree>
    <p:extLst>
      <p:ext uri="{BB962C8B-B14F-4D97-AF65-F5344CB8AC3E}">
        <p14:creationId xmlns:p14="http://schemas.microsoft.com/office/powerpoint/2010/main" val="29890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</p:txBody>
      </p:sp>
    </p:spTree>
    <p:extLst>
      <p:ext uri="{BB962C8B-B14F-4D97-AF65-F5344CB8AC3E}">
        <p14:creationId xmlns:p14="http://schemas.microsoft.com/office/powerpoint/2010/main" val="86257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??????????????</a:t>
            </a:r>
          </a:p>
        </p:txBody>
      </p:sp>
    </p:spTree>
    <p:extLst>
      <p:ext uri="{BB962C8B-B14F-4D97-AF65-F5344CB8AC3E}">
        <p14:creationId xmlns:p14="http://schemas.microsoft.com/office/powerpoint/2010/main" val="14762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fr-FR" sz="2800" dirty="0"/>
              <a:t>Application Insight </a:t>
            </a:r>
            <a:r>
              <a:rPr lang="fr-FR" sz="2800" dirty="0" err="1"/>
              <a:t>NuGet</a:t>
            </a:r>
            <a:r>
              <a:rPr lang="fr-FR" sz="2800" dirty="0"/>
              <a:t> package questions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Is it needed if you’re just using </a:t>
            </a:r>
            <a:r>
              <a:rPr lang="en-US" sz="1600" dirty="0" err="1"/>
              <a:t>ILogger</a:t>
            </a:r>
            <a:r>
              <a:rPr lang="en-US" sz="16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 </a:t>
            </a:r>
            <a:r>
              <a:rPr lang="en-US" sz="1600" dirty="0" err="1"/>
              <a:t>TrackTrace</a:t>
            </a:r>
            <a:r>
              <a:rPr lang="en-US" sz="1600" dirty="0"/>
              <a:t>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 </a:t>
            </a:r>
            <a:r>
              <a:rPr lang="en-US" sz="1600" dirty="0" err="1"/>
              <a:t>TrackEvent</a:t>
            </a:r>
            <a:r>
              <a:rPr lang="en-US" sz="1600" dirty="0"/>
              <a:t>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 </a:t>
            </a:r>
            <a:r>
              <a:rPr lang="en-US" sz="1600" dirty="0" err="1"/>
              <a:t>TrackException</a:t>
            </a:r>
            <a:r>
              <a:rPr lang="en-US" sz="1600" dirty="0"/>
              <a:t>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582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fr-FR" sz="2800" dirty="0"/>
              <a:t>Application Insight </a:t>
            </a:r>
            <a:r>
              <a:rPr lang="fr-FR" sz="2800" dirty="0" err="1"/>
              <a:t>NuGet</a:t>
            </a:r>
            <a:r>
              <a:rPr lang="fr-FR" sz="2800" dirty="0"/>
              <a:t> package </a:t>
            </a:r>
            <a:r>
              <a:rPr lang="fr-FR" sz="2800" dirty="0" err="1"/>
              <a:t>answers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Is it needed if you’re just using </a:t>
            </a:r>
            <a:r>
              <a:rPr lang="en-US" sz="1600" dirty="0" err="1"/>
              <a:t>ILogger</a:t>
            </a:r>
            <a:r>
              <a:rPr lang="en-US" sz="1600" dirty="0"/>
              <a:t>? No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 </a:t>
            </a:r>
            <a:r>
              <a:rPr lang="en-US" sz="1600" dirty="0" err="1"/>
              <a:t>TrackTrace</a:t>
            </a:r>
            <a:r>
              <a:rPr lang="en-US" sz="1600" dirty="0"/>
              <a:t>, what is logged and where is it logged? trace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 </a:t>
            </a:r>
            <a:r>
              <a:rPr lang="en-US" sz="1600" dirty="0" err="1"/>
              <a:t>TrackEvent</a:t>
            </a:r>
            <a:r>
              <a:rPr lang="en-US" sz="1600" dirty="0"/>
              <a:t>, what is logged and where is it logged? </a:t>
            </a:r>
            <a:r>
              <a:rPr lang="en-US" sz="1600" dirty="0" err="1"/>
              <a:t>customEvents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 </a:t>
            </a:r>
            <a:r>
              <a:rPr lang="en-US" sz="1600" dirty="0" err="1"/>
              <a:t>TrackException</a:t>
            </a:r>
            <a:r>
              <a:rPr lang="en-US" sz="1600" dirty="0"/>
              <a:t>, what is logged and where is it logged? ?trace? and exceptions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68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Log Analytics workspace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all this data is forwarded to a Log Analytics workspace (preview), where does it go?</a:t>
            </a:r>
          </a:p>
        </p:txBody>
      </p:sp>
    </p:spTree>
    <p:extLst>
      <p:ext uri="{BB962C8B-B14F-4D97-AF65-F5344CB8AC3E}">
        <p14:creationId xmlns:p14="http://schemas.microsoft.com/office/powerpoint/2010/main" val="140395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Log Analytics workspace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all this data is forwarded to a Log Analytics workspace (preview), where does it go?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 -&gt; </a:t>
            </a:r>
            <a:r>
              <a:rPr lang="en-US" sz="1600" dirty="0" err="1"/>
              <a:t>appTrace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exception -&gt; </a:t>
            </a:r>
            <a:r>
              <a:rPr lang="en-US" sz="1600" dirty="0" err="1"/>
              <a:t>appException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/>
              <a:t>customEvents</a:t>
            </a:r>
            <a:r>
              <a:rPr lang="en-US" sz="1600" dirty="0"/>
              <a:t> -&gt; </a:t>
            </a:r>
            <a:r>
              <a:rPr lang="en-US" sz="1600" dirty="0" err="1"/>
              <a:t>appCustomEvents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464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363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Application Insights and Azure Functions</vt:lpstr>
      <vt:lpstr>Agenda</vt:lpstr>
      <vt:lpstr>ILogger Questions</vt:lpstr>
      <vt:lpstr>ILogger answers</vt:lpstr>
      <vt:lpstr>Application Insight NuGet package questions</vt:lpstr>
      <vt:lpstr>Application Insight NuGet package answers</vt:lpstr>
      <vt:lpstr>Log Analytics workspace question</vt:lpstr>
      <vt:lpstr>Log Analytics workspace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and Azure Functions</dc:title>
  <dc:creator>David Yates</dc:creator>
  <cp:lastModifiedBy>David Yates</cp:lastModifiedBy>
  <cp:revision>3</cp:revision>
  <dcterms:created xsi:type="dcterms:W3CDTF">2020-09-06T00:04:28Z</dcterms:created>
  <dcterms:modified xsi:type="dcterms:W3CDTF">2020-09-06T00:09:47Z</dcterms:modified>
</cp:coreProperties>
</file>