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5" r:id="rId2"/>
    <p:sldId id="274" r:id="rId3"/>
    <p:sldId id="273" r:id="rId4"/>
    <p:sldId id="270" r:id="rId5"/>
    <p:sldId id="275" r:id="rId6"/>
    <p:sldId id="276" r:id="rId7"/>
    <p:sldId id="269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22C1-78F6-48AA-840D-53A1CECC10D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E39C1-7364-4DD4-90B8-92ACE4B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9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7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6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8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2F996-5466-48F1-9D99-C5D06177141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A97DA9-E49D-4DA6-94D2-2CCE6BF63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59DC3F-1580-45A4-BF27-22C0C2C1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FFE130-A451-4FC3-A082-FDBED9B6C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25A818-41FA-4117-993E-CAE773DAA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3C796E-C83B-44F7-9402-41EACBA2C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B663C-8B77-4764-9435-8F35FB6E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6F0A76-D285-46C0-B0C5-5ACDD898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Insights and </a:t>
            </a:r>
            <a:r>
              <a:rPr lang="en-US" dirty="0" err="1"/>
              <a:t>Serilog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0733-D424-4145-A735-919D18BF9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8531"/>
          </a:xfrm>
        </p:spPr>
        <p:txBody>
          <a:bodyPr>
            <a:normAutofit/>
          </a:bodyPr>
          <a:lstStyle/>
          <a:p>
            <a:r>
              <a:rPr lang="en-US" dirty="0"/>
              <a:t>from an Azure Function perspective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004B6-9ACF-4343-96E2-88D6C762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39222-2010-48A7-A507-335A6854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7F2E5D-E9B5-4872-93FB-A100A04DD9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8" r="18178"/>
          <a:stretch/>
        </p:blipFill>
        <p:spPr>
          <a:xfrm>
            <a:off x="1437107" y="1406769"/>
            <a:ext cx="2114658" cy="174706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ED3FFF7-7278-491C-97E5-29858724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147" y="1254050"/>
            <a:ext cx="2021427" cy="1511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C5A02-6D3E-44C6-BBAA-E8A6220E2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990378-DBD0-4F70-97CD-114788B1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6F4BF-0B2B-4BB3-BCCC-3D3703525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96AD60-1A09-4E57-A92D-E70117958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71" y="2733127"/>
            <a:ext cx="581573" cy="581573"/>
          </a:xfrm>
          <a:prstGeom prst="rect">
            <a:avLst/>
          </a:prstGeom>
        </p:spPr>
      </p:pic>
      <p:pic>
        <p:nvPicPr>
          <p:cNvPr id="5" name="Picture 4" descr="A picture containing drawing, knife, plate&#10;&#10;Description automatically generated">
            <a:extLst>
              <a:ext uri="{FF2B5EF4-FFF2-40B4-BE49-F238E27FC236}">
                <a16:creationId xmlns:a16="http://schemas.microsoft.com/office/drawing/2014/main" id="{31747C84-AB3A-4AB1-BD0A-15FB93747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48" y="2927839"/>
            <a:ext cx="2013626" cy="2668288"/>
          </a:xfrm>
          <a:prstGeom prst="rect">
            <a:avLst/>
          </a:prstGeom>
          <a:solidFill>
            <a:srgbClr val="FF2518"/>
          </a:solidFill>
          <a:ln>
            <a:solidFill>
              <a:srgbClr val="FF2518"/>
            </a:solidFill>
          </a:ln>
        </p:spPr>
      </p:pic>
    </p:spTree>
    <p:extLst>
      <p:ext uri="{BB962C8B-B14F-4D97-AF65-F5344CB8AC3E}">
        <p14:creationId xmlns:p14="http://schemas.microsoft.com/office/powerpoint/2010/main" val="41784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Examine</a:t>
            </a:r>
          </a:p>
          <a:p>
            <a:r>
              <a:rPr lang="en-US" dirty="0" err="1"/>
              <a:t>ILogger</a:t>
            </a:r>
            <a:r>
              <a:rPr lang="en-US" dirty="0"/>
              <a:t> with </a:t>
            </a:r>
            <a:r>
              <a:rPr lang="en-US" dirty="0" err="1"/>
              <a:t>TelemetryConverter.Traces</a:t>
            </a:r>
            <a:r>
              <a:rPr lang="en-US" dirty="0"/>
              <a:t> set</a:t>
            </a:r>
          </a:p>
          <a:p>
            <a:r>
              <a:rPr lang="en-US" dirty="0" err="1"/>
              <a:t>ILogger</a:t>
            </a:r>
            <a:r>
              <a:rPr lang="en-US" dirty="0"/>
              <a:t> with </a:t>
            </a:r>
            <a:r>
              <a:rPr lang="en-US" dirty="0" err="1"/>
              <a:t>TelemetryConverter.Events</a:t>
            </a:r>
            <a:r>
              <a:rPr lang="en-US" dirty="0"/>
              <a:t> set</a:t>
            </a:r>
          </a:p>
          <a:p>
            <a:r>
              <a:rPr lang="en-US" dirty="0"/>
              <a:t>Log forwarding to Log Analytics</a:t>
            </a:r>
          </a:p>
        </p:txBody>
      </p:sp>
    </p:spTree>
    <p:extLst>
      <p:ext uri="{BB962C8B-B14F-4D97-AF65-F5344CB8AC3E}">
        <p14:creationId xmlns:p14="http://schemas.microsoft.com/office/powerpoint/2010/main" val="389649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 err="1"/>
              <a:t>Ilogger</a:t>
            </a:r>
            <a:r>
              <a:rPr lang="en-US" sz="2800" dirty="0"/>
              <a:t> (</a:t>
            </a:r>
            <a:r>
              <a:rPr lang="en-US" sz="2800" dirty="0" err="1"/>
              <a:t>TelemetryConverter.Traces</a:t>
            </a:r>
            <a:r>
              <a:rPr lang="en-US" sz="2800" dirty="0"/>
              <a:t>)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logging with scope, what does it look like in application insights?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without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257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 err="1"/>
              <a:t>Ilogger</a:t>
            </a:r>
            <a:r>
              <a:rPr lang="en-US" sz="2800" dirty="0"/>
              <a:t> (</a:t>
            </a:r>
            <a:r>
              <a:rPr lang="en-US" sz="2800" dirty="0" err="1"/>
              <a:t>TelemetryConverter.Traces</a:t>
            </a:r>
            <a:r>
              <a:rPr lang="en-US" sz="2800" dirty="0"/>
              <a:t>)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interface, what is logged and where is it logged?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only if the verbose, debug, information and warning messages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and exception for error and critical messages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call, what is logged and where is it logged?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only if the verbose, debug, information and warning messages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and exception for error and critical messages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logging with scope, what does it look like in application insights?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??????????????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without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62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 err="1"/>
              <a:t>Ilogger</a:t>
            </a:r>
            <a:r>
              <a:rPr lang="en-US" sz="2800" dirty="0"/>
              <a:t> (</a:t>
            </a:r>
            <a:r>
              <a:rPr lang="en-US" sz="2800" dirty="0" err="1"/>
              <a:t>TelemetryConverter.Events</a:t>
            </a:r>
            <a:r>
              <a:rPr lang="en-US" sz="2800" dirty="0"/>
              <a:t>)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call, what is logged and where is it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logging with scope, what does it look like in application insights?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without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410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 err="1"/>
              <a:t>Ilogger</a:t>
            </a:r>
            <a:r>
              <a:rPr lang="en-US" sz="2800" dirty="0"/>
              <a:t> (</a:t>
            </a:r>
            <a:r>
              <a:rPr lang="en-US" sz="2800" dirty="0" err="1"/>
              <a:t>TelemetryConverter.Events</a:t>
            </a:r>
            <a:r>
              <a:rPr lang="en-US" sz="2800" dirty="0"/>
              <a:t>)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interface, what is logged and where is it logged?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?? only if the verbose, debug, information and warning messages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?? and exception for error and critical messages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call, what is logged and where is it logged?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?? only if the verbose, debug, information and warning messages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?? and exception for error and critical messages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logging with scope, what does it look like in application insights?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??????????????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without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an exception is logged with the Exception Detail enricher, what’s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495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Log Analytics workspace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all this data is forwarded to a Log Analytics workspace (preview), where does it go?</a:t>
            </a:r>
          </a:p>
        </p:txBody>
      </p:sp>
    </p:spTree>
    <p:extLst>
      <p:ext uri="{BB962C8B-B14F-4D97-AF65-F5344CB8AC3E}">
        <p14:creationId xmlns:p14="http://schemas.microsoft.com/office/powerpoint/2010/main" val="140395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15835"/>
          </a:xfrm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/>
              <a:t>Log Analytics workspace answer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26" y="2397967"/>
            <a:ext cx="9919994" cy="383488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When all this data is forwarded to a Log Analytics workspace (preview), where does it go?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trace  -&gt; </a:t>
            </a:r>
            <a:r>
              <a:rPr lang="en-US" sz="1600" dirty="0" err="1"/>
              <a:t>appTrace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exception -&gt; </a:t>
            </a:r>
            <a:r>
              <a:rPr lang="en-US" sz="1600" dirty="0" err="1"/>
              <a:t>appException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err="1"/>
              <a:t>customEvents</a:t>
            </a:r>
            <a:r>
              <a:rPr lang="en-US" sz="1600" dirty="0"/>
              <a:t> -&gt; </a:t>
            </a:r>
            <a:r>
              <a:rPr lang="en-US" sz="1600" dirty="0" err="1"/>
              <a:t>appCustomEvents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464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528</Words>
  <Application>Microsoft Office PowerPoint</Application>
  <PresentationFormat>Widescreen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Application Insights and Serilog</vt:lpstr>
      <vt:lpstr>Agenda</vt:lpstr>
      <vt:lpstr>Ilogger (TelemetryConverter.Traces) Questions</vt:lpstr>
      <vt:lpstr>Ilogger (TelemetryConverter.Traces) answers</vt:lpstr>
      <vt:lpstr>Ilogger (TelemetryConverter.Events) Questions</vt:lpstr>
      <vt:lpstr>Ilogger (TelemetryConverter.Events) answers</vt:lpstr>
      <vt:lpstr>Log Analytics workspace question</vt:lpstr>
      <vt:lpstr>Log Analytics workspace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Insights and Azure Functions</dc:title>
  <dc:creator>David Yates</dc:creator>
  <cp:lastModifiedBy>David Yates</cp:lastModifiedBy>
  <cp:revision>4</cp:revision>
  <dcterms:created xsi:type="dcterms:W3CDTF">2020-09-06T00:04:28Z</dcterms:created>
  <dcterms:modified xsi:type="dcterms:W3CDTF">2020-09-06T00:31:22Z</dcterms:modified>
</cp:coreProperties>
</file>