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74" r:id="rId3"/>
    <p:sldId id="263" r:id="rId4"/>
    <p:sldId id="275" r:id="rId5"/>
    <p:sldId id="26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22C1-78F6-48AA-840D-53A1CECC10D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39C1-7364-4DD4-90B8-92ACE4B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A97DA9-E49D-4DA6-94D2-2CCE6BF6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59DC3F-1580-45A4-BF27-22C0C2C1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E130-A451-4FC3-A082-FDBED9B6C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25A818-41FA-4117-993E-CAE773DAA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3C796E-C83B-44F7-9402-41EACBA2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B663C-8B77-4764-9435-8F35FB6E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F0A76-D285-46C0-B0C5-5ACDD898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Log Analytics and Azure Functions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004B6-9ACF-4343-96E2-88D6C762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39222-2010-48A7-A507-335A6854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3FFF7-7278-491C-97E5-2985872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C5A02-6D3E-44C6-BBAA-E8A6220E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990378-DBD0-4F70-97CD-114788B1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6F4BF-0B2B-4BB3-BCCC-3D3703525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96AD60-1A09-4E57-A92D-E70117958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4" y="1353555"/>
            <a:ext cx="1800277" cy="1800277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EC947D2-792C-4C8B-84D0-735A3D9510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47" y="3404443"/>
            <a:ext cx="1844105" cy="17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7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7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Examine</a:t>
            </a:r>
          </a:p>
          <a:p>
            <a:r>
              <a:rPr lang="en-US" dirty="0"/>
              <a:t>Directly logging JSON to the Log Analytics endpoint</a:t>
            </a:r>
          </a:p>
          <a:p>
            <a:r>
              <a:rPr lang="en-US" dirty="0"/>
              <a:t>What happens when you change the shape of your data?</a:t>
            </a:r>
          </a:p>
        </p:txBody>
      </p:sp>
    </p:spTree>
    <p:extLst>
      <p:ext uri="{BB962C8B-B14F-4D97-AF65-F5344CB8AC3E}">
        <p14:creationId xmlns:p14="http://schemas.microsoft.com/office/powerpoint/2010/main" val="389649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Questions about directly logging </a:t>
            </a:r>
            <a:br>
              <a:rPr lang="en-US" sz="2800" dirty="0"/>
            </a:br>
            <a:r>
              <a:rPr lang="en-US" sz="2800" dirty="0"/>
              <a:t>JSON to the Log Analytics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What happens if your JSON objects have properties that are also object?</a:t>
            </a:r>
          </a:p>
          <a:p>
            <a:pPr marL="0" indent="0">
              <a:buNone/>
            </a:pPr>
            <a:r>
              <a:rPr lang="en-US" sz="1600" dirty="0"/>
              <a:t>What happens if you add properties?</a:t>
            </a:r>
          </a:p>
          <a:p>
            <a:pPr marL="0" indent="0">
              <a:buNone/>
            </a:pPr>
            <a:r>
              <a:rPr lang="en-US" sz="1600" dirty="0"/>
              <a:t>What happens if you remove properties?</a:t>
            </a:r>
          </a:p>
        </p:txBody>
      </p:sp>
    </p:spTree>
    <p:extLst>
      <p:ext uri="{BB962C8B-B14F-4D97-AF65-F5344CB8AC3E}">
        <p14:creationId xmlns:p14="http://schemas.microsoft.com/office/powerpoint/2010/main" val="266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Answers about directly logging </a:t>
            </a:r>
            <a:br>
              <a:rPr lang="en-US" sz="2800" dirty="0"/>
            </a:br>
            <a:r>
              <a:rPr lang="en-US" sz="2800" dirty="0"/>
              <a:t>JSON to the Log Analytics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What happens if your JSON objects have properties that are also object?</a:t>
            </a:r>
          </a:p>
          <a:p>
            <a:r>
              <a:rPr lang="en-US" sz="1600" dirty="0"/>
              <a:t>The object gets flattened.</a:t>
            </a:r>
          </a:p>
          <a:p>
            <a:pPr marL="0" indent="0">
              <a:buNone/>
            </a:pPr>
            <a:r>
              <a:rPr lang="en-US" sz="1600" dirty="0"/>
              <a:t>What happens if you add properties?</a:t>
            </a:r>
          </a:p>
          <a:p>
            <a:r>
              <a:rPr lang="en-US" sz="1600" dirty="0"/>
              <a:t>A new custom field gets created (you’re limited to 500)</a:t>
            </a:r>
          </a:p>
          <a:p>
            <a:pPr marL="0" indent="0">
              <a:buNone/>
            </a:pPr>
            <a:r>
              <a:rPr lang="en-US" sz="1600" dirty="0"/>
              <a:t>What happens if you remove properties?</a:t>
            </a:r>
          </a:p>
          <a:p>
            <a:r>
              <a:rPr lang="en-US" sz="1600" dirty="0"/>
              <a:t>The custom field remains unless you manually delete it.  Some of my co-workers have reported having issues with removing fields so that they could change the shape of an object.  I have not seen this yet.</a:t>
            </a:r>
          </a:p>
        </p:txBody>
      </p:sp>
    </p:spTree>
    <p:extLst>
      <p:ext uri="{BB962C8B-B14F-4D97-AF65-F5344CB8AC3E}">
        <p14:creationId xmlns:p14="http://schemas.microsoft.com/office/powerpoint/2010/main" val="9473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Questions about changing </a:t>
            </a:r>
            <a:br>
              <a:rPr lang="en-US" sz="2800" dirty="0"/>
            </a:br>
            <a:r>
              <a:rPr lang="en-US" sz="2800" dirty="0"/>
              <a:t>the shape of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What happens if an object becomes a string?</a:t>
            </a:r>
          </a:p>
          <a:p>
            <a:pPr marL="0" indent="0">
              <a:buNone/>
            </a:pPr>
            <a:r>
              <a:rPr lang="en-US" sz="1600" dirty="0"/>
              <a:t>What happens if a string becomes an object?</a:t>
            </a:r>
          </a:p>
          <a:p>
            <a:pPr marL="0" indent="0">
              <a:buNone/>
            </a:pPr>
            <a:r>
              <a:rPr lang="en-US" sz="1600" dirty="0"/>
              <a:t>What happens if an object’s properties get renamed?</a:t>
            </a:r>
          </a:p>
          <a:p>
            <a:pPr marL="0" indent="0">
              <a:buNone/>
            </a:pPr>
            <a:r>
              <a:rPr lang="en-US" sz="1600" dirty="0"/>
              <a:t>What happens when simple properties (int, datetime, double) change shape?</a:t>
            </a:r>
          </a:p>
        </p:txBody>
      </p:sp>
    </p:spTree>
    <p:extLst>
      <p:ext uri="{BB962C8B-B14F-4D97-AF65-F5344CB8AC3E}">
        <p14:creationId xmlns:p14="http://schemas.microsoft.com/office/powerpoint/2010/main" val="21777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Answers about changing </a:t>
            </a:r>
            <a:br>
              <a:rPr lang="en-US" sz="2800" dirty="0"/>
            </a:br>
            <a:r>
              <a:rPr lang="en-US" sz="2800" dirty="0"/>
              <a:t>the shape of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What happens if an object becomes a string?</a:t>
            </a:r>
          </a:p>
          <a:p>
            <a:r>
              <a:rPr lang="en-US" sz="1600" dirty="0"/>
              <a:t>You have a chance that your message will not be logged.</a:t>
            </a:r>
          </a:p>
          <a:p>
            <a:pPr marL="0" indent="0">
              <a:buNone/>
            </a:pPr>
            <a:r>
              <a:rPr lang="en-US" sz="1600" dirty="0"/>
              <a:t>What happens if a string becomes an object?</a:t>
            </a:r>
          </a:p>
          <a:p>
            <a:r>
              <a:rPr lang="en-US" sz="1600" dirty="0"/>
              <a:t>You have a chance that your message will not be logged.</a:t>
            </a:r>
          </a:p>
          <a:p>
            <a:pPr marL="0" indent="0">
              <a:buNone/>
            </a:pPr>
            <a:r>
              <a:rPr lang="en-US" sz="1600" dirty="0"/>
              <a:t>What happens if an object’s properties get renamed?</a:t>
            </a:r>
          </a:p>
          <a:p>
            <a:r>
              <a:rPr lang="en-US" sz="1600" dirty="0"/>
              <a:t>If they don’t collide with an existing custom field, a new custom field is created.</a:t>
            </a:r>
          </a:p>
          <a:p>
            <a:pPr marL="0" indent="0">
              <a:buNone/>
            </a:pPr>
            <a:r>
              <a:rPr lang="en-US" sz="1600" dirty="0"/>
              <a:t>What happens when simple properties (int, datetime, double) change shape?</a:t>
            </a:r>
          </a:p>
          <a:p>
            <a:r>
              <a:rPr lang="en-US" sz="1600" dirty="0"/>
              <a:t>A new custom field is created. For example, </a:t>
            </a:r>
            <a:r>
              <a:rPr lang="en-US" sz="1600" dirty="0" err="1"/>
              <a:t>foo_s</a:t>
            </a:r>
            <a:r>
              <a:rPr lang="en-US" sz="1600" dirty="0"/>
              <a:t> becomes </a:t>
            </a:r>
            <a:r>
              <a:rPr lang="en-US" sz="1600" dirty="0" err="1"/>
              <a:t>foo_d</a:t>
            </a:r>
            <a:r>
              <a:rPr lang="en-US" sz="1600" dirty="0"/>
              <a:t>  if changes from a string to double.</a:t>
            </a:r>
          </a:p>
        </p:txBody>
      </p:sp>
    </p:spTree>
    <p:extLst>
      <p:ext uri="{BB962C8B-B14F-4D97-AF65-F5344CB8AC3E}">
        <p14:creationId xmlns:p14="http://schemas.microsoft.com/office/powerpoint/2010/main" val="341343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333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Log Analytics and Azure Functions</vt:lpstr>
      <vt:lpstr>Agenda</vt:lpstr>
      <vt:lpstr>Questions about directly logging  JSON to the Log Analytics endpoint</vt:lpstr>
      <vt:lpstr>Answers about directly logging  JSON to the Log Analytics endpoint</vt:lpstr>
      <vt:lpstr>Questions about changing  the shape of your data?</vt:lpstr>
      <vt:lpstr>Answers about changing  the shape of your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Analytics and Azure Functions</dc:title>
  <dc:creator>David Yates</dc:creator>
  <cp:lastModifiedBy>David Yates</cp:lastModifiedBy>
  <cp:revision>5</cp:revision>
  <dcterms:created xsi:type="dcterms:W3CDTF">2020-09-06T00:27:25Z</dcterms:created>
  <dcterms:modified xsi:type="dcterms:W3CDTF">2020-09-06T00:40:43Z</dcterms:modified>
</cp:coreProperties>
</file>