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7" r:id="rId2"/>
    <p:sldId id="274" r:id="rId3"/>
    <p:sldId id="273" r:id="rId4"/>
    <p:sldId id="270" r:id="rId5"/>
    <p:sldId id="264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1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D22C1-78F6-48AA-840D-53A1CECC10D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E39C1-7364-4DD4-90B8-92ACE4B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9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8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4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9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6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6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8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9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78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9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5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A97DA9-E49D-4DA6-94D2-2CCE6BF63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59DC3F-1580-45A4-BF27-22C0C2C13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EFFE130-A451-4FC3-A082-FDBED9B6C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25A818-41FA-4117-993E-CAE773DAA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63C796E-C83B-44F7-9402-41EACBA2C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BB663C-8B77-4764-9435-8F35FB6E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6F0A76-D285-46C0-B0C5-5ACDD898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Log Analytics and</a:t>
            </a:r>
            <a:br>
              <a:rPr lang="en-US" dirty="0"/>
            </a:br>
            <a:r>
              <a:rPr lang="en-US" dirty="0" err="1"/>
              <a:t>Serilog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0733-D424-4145-A735-919D18BF9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8531"/>
          </a:xfrm>
        </p:spPr>
        <p:txBody>
          <a:bodyPr>
            <a:normAutofit/>
          </a:bodyPr>
          <a:lstStyle/>
          <a:p>
            <a:r>
              <a:rPr lang="en-US" dirty="0"/>
              <a:t>from an Azure Function perspective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004B6-9ACF-4343-96E2-88D6C762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659376"/>
          </a:xfrm>
          <a:prstGeom prst="rect">
            <a:avLst/>
          </a:prstGeom>
          <a:solidFill>
            <a:schemeClr val="bg2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39222-2010-48A7-A507-335A68546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1254051"/>
            <a:ext cx="2508652" cy="209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D3FFF7-7278-491C-97E5-29858724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3147" y="1254050"/>
            <a:ext cx="2021427" cy="1511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4C5A02-6D3E-44C6-BBAA-E8A6220E2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3509434"/>
            <a:ext cx="2508652" cy="20866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990378-DBD0-4F70-97CD-114788B1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024" y="2917369"/>
            <a:ext cx="1996749" cy="2678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E6F4BF-0B2B-4BB3-BCCC-3D3703525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drawing, knife, plate&#10;&#10;Description automatically generated">
            <a:extLst>
              <a:ext uri="{FF2B5EF4-FFF2-40B4-BE49-F238E27FC236}">
                <a16:creationId xmlns:a16="http://schemas.microsoft.com/office/drawing/2014/main" id="{31747C84-AB3A-4AB1-BD0A-15FB93747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48" y="2927839"/>
            <a:ext cx="2013626" cy="2668288"/>
          </a:xfrm>
          <a:prstGeom prst="rect">
            <a:avLst/>
          </a:prstGeom>
          <a:solidFill>
            <a:srgbClr val="FF2518"/>
          </a:solidFill>
          <a:ln>
            <a:solidFill>
              <a:srgbClr val="FF2518"/>
            </a:solidFill>
          </a:ln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A92279-4969-487B-86FA-E78F4A512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3" y="1353555"/>
            <a:ext cx="1800277" cy="180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8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Examine</a:t>
            </a:r>
          </a:p>
          <a:p>
            <a:r>
              <a:rPr lang="en-US" dirty="0" err="1"/>
              <a:t>ILogger</a:t>
            </a:r>
            <a:r>
              <a:rPr lang="en-US" dirty="0"/>
              <a:t> logging </a:t>
            </a:r>
          </a:p>
          <a:p>
            <a:r>
              <a:rPr lang="en-US" dirty="0"/>
              <a:t>What happens when you change the shape of your data?</a:t>
            </a:r>
          </a:p>
        </p:txBody>
      </p:sp>
    </p:spTree>
    <p:extLst>
      <p:ext uri="{BB962C8B-B14F-4D97-AF65-F5344CB8AC3E}">
        <p14:creationId xmlns:p14="http://schemas.microsoft.com/office/powerpoint/2010/main" val="389649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5835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 err="1"/>
              <a:t>ILogger</a:t>
            </a:r>
            <a:r>
              <a:rPr lang="en-US" sz="2800" dirty="0"/>
              <a:t>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6" y="2397967"/>
            <a:ext cx="9919994" cy="383488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 user logs information in code via the </a:t>
            </a:r>
            <a:r>
              <a:rPr lang="en-US" sz="1600" dirty="0" err="1"/>
              <a:t>ILogger</a:t>
            </a:r>
            <a:r>
              <a:rPr lang="en-US" sz="1600" dirty="0"/>
              <a:t> interface, what is logged and where is it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an exception bubbles out of the function call, what is logged and where is it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logging with scope, what does it look like in application insights?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an exception is logged without the Exception Detail enricher, what’s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an exception is logged with the Exception Detail enricher, what’s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257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5835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 err="1"/>
              <a:t>ILogger</a:t>
            </a:r>
            <a:r>
              <a:rPr lang="en-US" sz="2800" dirty="0"/>
              <a:t>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6" y="2397967"/>
            <a:ext cx="9919994" cy="383488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 user logs information in code via the </a:t>
            </a:r>
            <a:r>
              <a:rPr lang="en-US" sz="1600" dirty="0" err="1"/>
              <a:t>ILogger</a:t>
            </a:r>
            <a:r>
              <a:rPr lang="en-US" sz="1600" dirty="0"/>
              <a:t> interface, what is logged and where is it logged?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trace only if the verbose, debug, information and warning messages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trace and exception for error and critical messages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an exception bubbles out of the function call, what is logged and where is it logged?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trace only if the verbose, debug, information and warning messages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trace and exception for error and critical messages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logging with scope, what does it look like in application insights?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??????????????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an exception is logged without the Exception Detail enricher, what’s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an exception is logged with the Exception Detail enricher, what’s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62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3134-8830-461E-8EDC-AF96FCF101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Questions about changing </a:t>
            </a:r>
            <a:br>
              <a:rPr lang="en-US" sz="2800" dirty="0"/>
            </a:br>
            <a:r>
              <a:rPr lang="en-US" sz="2800" dirty="0"/>
              <a:t>the shape of your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F41B-9A59-443E-BE59-197A18D7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What happens if an object becomes a string?</a:t>
            </a:r>
          </a:p>
          <a:p>
            <a:pPr marL="0" indent="0">
              <a:buNone/>
            </a:pPr>
            <a:r>
              <a:rPr lang="en-US" sz="1600" dirty="0"/>
              <a:t>What happens if a string becomes an object?</a:t>
            </a:r>
          </a:p>
          <a:p>
            <a:pPr marL="0" indent="0">
              <a:buNone/>
            </a:pPr>
            <a:r>
              <a:rPr lang="en-US" sz="1600" dirty="0"/>
              <a:t>What happens if an object’s properties get renamed?</a:t>
            </a:r>
          </a:p>
          <a:p>
            <a:pPr marL="0" indent="0">
              <a:buNone/>
            </a:pPr>
            <a:r>
              <a:rPr lang="en-US" sz="1600" dirty="0"/>
              <a:t>What happens when simple properties (int, datetime, double) change shape?</a:t>
            </a:r>
          </a:p>
        </p:txBody>
      </p:sp>
    </p:spTree>
    <p:extLst>
      <p:ext uri="{BB962C8B-B14F-4D97-AF65-F5344CB8AC3E}">
        <p14:creationId xmlns:p14="http://schemas.microsoft.com/office/powerpoint/2010/main" val="217779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3134-8830-461E-8EDC-AF96FCF101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Answers about changing </a:t>
            </a:r>
            <a:br>
              <a:rPr lang="en-US" sz="2800" dirty="0"/>
            </a:br>
            <a:r>
              <a:rPr lang="en-US" sz="2800" dirty="0"/>
              <a:t>the shape of your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F41B-9A59-443E-BE59-197A18D7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What happens if an object becomes a string?</a:t>
            </a:r>
          </a:p>
          <a:p>
            <a:r>
              <a:rPr lang="en-US" sz="1600" dirty="0"/>
              <a:t>You have a chance that your message will not be logged.</a:t>
            </a:r>
          </a:p>
          <a:p>
            <a:pPr marL="0" indent="0">
              <a:buNone/>
            </a:pPr>
            <a:r>
              <a:rPr lang="en-US" sz="1600" dirty="0"/>
              <a:t>What happens if a string becomes an object?</a:t>
            </a:r>
          </a:p>
          <a:p>
            <a:r>
              <a:rPr lang="en-US" sz="1600" dirty="0"/>
              <a:t>You have a chance that your message will not be logged.</a:t>
            </a:r>
          </a:p>
          <a:p>
            <a:pPr marL="0" indent="0">
              <a:buNone/>
            </a:pPr>
            <a:r>
              <a:rPr lang="en-US" sz="1600" dirty="0"/>
              <a:t>What happens if an object’s properties get renamed?</a:t>
            </a:r>
          </a:p>
          <a:p>
            <a:r>
              <a:rPr lang="en-US" sz="1600" dirty="0"/>
              <a:t>If they don’t collide with an existing custom field, a new custom field is created.</a:t>
            </a:r>
          </a:p>
          <a:p>
            <a:pPr marL="0" indent="0">
              <a:buNone/>
            </a:pPr>
            <a:r>
              <a:rPr lang="en-US" sz="1600" dirty="0"/>
              <a:t>What happens when simple properties (int, datetime, double) change shape?</a:t>
            </a:r>
          </a:p>
          <a:p>
            <a:r>
              <a:rPr lang="en-US" sz="1600" dirty="0"/>
              <a:t>A new custom field is created. For example, </a:t>
            </a:r>
            <a:r>
              <a:rPr lang="en-US" sz="1600" dirty="0" err="1"/>
              <a:t>properties_foo_s</a:t>
            </a:r>
            <a:r>
              <a:rPr lang="en-US" sz="1600" dirty="0"/>
              <a:t> becomes </a:t>
            </a:r>
            <a:r>
              <a:rPr lang="en-US" sz="1600"/>
              <a:t>properties_foo</a:t>
            </a:r>
            <a:r>
              <a:rPr lang="en-US" sz="1600" dirty="0" err="1"/>
              <a:t>_d</a:t>
            </a:r>
            <a:r>
              <a:rPr lang="en-US" sz="1600" dirty="0"/>
              <a:t>  if changes from a string to double.</a:t>
            </a:r>
          </a:p>
        </p:txBody>
      </p:sp>
    </p:spTree>
    <p:extLst>
      <p:ext uri="{BB962C8B-B14F-4D97-AF65-F5344CB8AC3E}">
        <p14:creationId xmlns:p14="http://schemas.microsoft.com/office/powerpoint/2010/main" val="3413432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413</Words>
  <Application>Microsoft Office PowerPoint</Application>
  <PresentationFormat>Widescreen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Log Analytics and Serilog</vt:lpstr>
      <vt:lpstr>Agenda</vt:lpstr>
      <vt:lpstr>ILogger Questions</vt:lpstr>
      <vt:lpstr>ILogger answers</vt:lpstr>
      <vt:lpstr>Questions about changing  the shape of your data?</vt:lpstr>
      <vt:lpstr>Answers about changing  the shape of your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Insights and Azure Functions</dc:title>
  <dc:creator>David Yates</dc:creator>
  <cp:lastModifiedBy>David Yates</cp:lastModifiedBy>
  <cp:revision>6</cp:revision>
  <dcterms:created xsi:type="dcterms:W3CDTF">2020-09-06T00:04:28Z</dcterms:created>
  <dcterms:modified xsi:type="dcterms:W3CDTF">2020-09-06T00:42:00Z</dcterms:modified>
</cp:coreProperties>
</file>