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71008-AFF3-42FB-8AB4-651431DDAA3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00BC4C-F758-45AB-9322-7168C65636FD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sz="2800" dirty="0"/>
            <a:t>Application Insights</a:t>
          </a:r>
        </a:p>
      </dgm:t>
    </dgm:pt>
    <dgm:pt modelId="{EBCEAF00-991E-4BE6-95EA-0BAB339876C6}" type="parTrans" cxnId="{79C2E9B6-11CC-443D-A495-164C93DD0B17}">
      <dgm:prSet/>
      <dgm:spPr/>
      <dgm:t>
        <a:bodyPr/>
        <a:lstStyle/>
        <a:p>
          <a:endParaRPr lang="en-US"/>
        </a:p>
      </dgm:t>
    </dgm:pt>
    <dgm:pt modelId="{E74B1F5A-96D6-4934-BB4B-F7C8FFCFD773}" type="sibTrans" cxnId="{79C2E9B6-11CC-443D-A495-164C93DD0B17}">
      <dgm:prSet/>
      <dgm:spPr/>
      <dgm:t>
        <a:bodyPr/>
        <a:lstStyle/>
        <a:p>
          <a:endParaRPr lang="en-US"/>
        </a:p>
      </dgm:t>
    </dgm:pt>
    <dgm:pt modelId="{2742C122-A22F-4476-9B37-1D7A17057590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Logging with the Application Insights</a:t>
          </a:r>
        </a:p>
      </dgm:t>
    </dgm:pt>
    <dgm:pt modelId="{AC0B185A-7F92-477C-A525-2526473DD0CE}" type="parTrans" cxnId="{01A8D179-B222-42FC-BC5E-85F5E351F1B8}">
      <dgm:prSet/>
      <dgm:spPr/>
      <dgm:t>
        <a:bodyPr/>
        <a:lstStyle/>
        <a:p>
          <a:endParaRPr lang="en-US"/>
        </a:p>
      </dgm:t>
    </dgm:pt>
    <dgm:pt modelId="{9E5666FF-1E0E-4A17-855D-5551F6F29624}" type="sibTrans" cxnId="{01A8D179-B222-42FC-BC5E-85F5E351F1B8}">
      <dgm:prSet/>
      <dgm:spPr/>
      <dgm:t>
        <a:bodyPr/>
        <a:lstStyle/>
        <a:p>
          <a:endParaRPr lang="en-US"/>
        </a:p>
      </dgm:t>
    </dgm:pt>
    <dgm:pt modelId="{97AF4982-3945-47ED-A185-607FB9ADB404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Logging with the </a:t>
          </a:r>
          <a:r>
            <a:rPr lang="en-US" sz="1600" dirty="0" err="1"/>
            <a:t>Serilog</a:t>
          </a:r>
          <a:r>
            <a:rPr lang="en-US" sz="1600" dirty="0"/>
            <a:t> Sink for Application Insights</a:t>
          </a:r>
        </a:p>
      </dgm:t>
    </dgm:pt>
    <dgm:pt modelId="{37B5B9DD-2E06-4223-9CCA-1215BA4F0F12}" type="parTrans" cxnId="{2E476075-5780-41FF-9401-31A2FE9EEDFB}">
      <dgm:prSet/>
      <dgm:spPr/>
      <dgm:t>
        <a:bodyPr/>
        <a:lstStyle/>
        <a:p>
          <a:endParaRPr lang="en-US"/>
        </a:p>
      </dgm:t>
    </dgm:pt>
    <dgm:pt modelId="{40D30FD8-2562-4F6D-A3F2-B87396CC3415}" type="sibTrans" cxnId="{2E476075-5780-41FF-9401-31A2FE9EEDFB}">
      <dgm:prSet/>
      <dgm:spPr/>
      <dgm:t>
        <a:bodyPr/>
        <a:lstStyle/>
        <a:p>
          <a:endParaRPr lang="en-US"/>
        </a:p>
      </dgm:t>
    </dgm:pt>
    <dgm:pt modelId="{BF678B77-B73D-43BD-B175-D4822DB0C572}">
      <dgm:prSet custT="1"/>
      <dgm:spPr/>
      <dgm:t>
        <a:bodyPr/>
        <a:lstStyle/>
        <a:p>
          <a:r>
            <a:rPr lang="en-US" sz="2800" dirty="0"/>
            <a:t>Log Analytics</a:t>
          </a:r>
        </a:p>
      </dgm:t>
    </dgm:pt>
    <dgm:pt modelId="{3EB4C101-3C76-460D-A6A1-B2349BFD6A19}" type="parTrans" cxnId="{E3AC87D7-9356-42BF-B8FB-F8A350D59351}">
      <dgm:prSet/>
      <dgm:spPr/>
      <dgm:t>
        <a:bodyPr/>
        <a:lstStyle/>
        <a:p>
          <a:endParaRPr lang="en-US"/>
        </a:p>
      </dgm:t>
    </dgm:pt>
    <dgm:pt modelId="{D2D1F0F1-7847-41EC-9B4B-97D6FF308D91}" type="sibTrans" cxnId="{E3AC87D7-9356-42BF-B8FB-F8A350D59351}">
      <dgm:prSet/>
      <dgm:spPr/>
      <dgm:t>
        <a:bodyPr/>
        <a:lstStyle/>
        <a:p>
          <a:endParaRPr lang="en-US"/>
        </a:p>
      </dgm:t>
    </dgm:pt>
    <dgm:pt modelId="{B514D909-99AA-4C03-BC63-C696EB01927E}">
      <dgm:prSet custT="1"/>
      <dgm:spPr/>
      <dgm:t>
        <a:bodyPr/>
        <a:lstStyle/>
        <a:p>
          <a:r>
            <a:rPr lang="en-US" sz="1600" dirty="0"/>
            <a:t>Logging JSON directly to Log Analytics</a:t>
          </a:r>
        </a:p>
      </dgm:t>
    </dgm:pt>
    <dgm:pt modelId="{50B79367-5364-48B4-8F42-70E66B9467E7}" type="parTrans" cxnId="{12A87691-D4CB-4D09-AA8F-0BF715527865}">
      <dgm:prSet/>
      <dgm:spPr/>
      <dgm:t>
        <a:bodyPr/>
        <a:lstStyle/>
        <a:p>
          <a:endParaRPr lang="en-US"/>
        </a:p>
      </dgm:t>
    </dgm:pt>
    <dgm:pt modelId="{F6B8E637-5878-4F83-B384-7421884A1D62}" type="sibTrans" cxnId="{12A87691-D4CB-4D09-AA8F-0BF715527865}">
      <dgm:prSet/>
      <dgm:spPr/>
      <dgm:t>
        <a:bodyPr/>
        <a:lstStyle/>
        <a:p>
          <a:endParaRPr lang="en-US"/>
        </a:p>
      </dgm:t>
    </dgm:pt>
    <dgm:pt modelId="{B75F5DF7-EB01-46E2-A7CF-65A9E4F688A0}">
      <dgm:prSet custT="1"/>
      <dgm:spPr/>
      <dgm:t>
        <a:bodyPr/>
        <a:lstStyle/>
        <a:p>
          <a:r>
            <a:rPr lang="en-US" sz="1600" dirty="0"/>
            <a:t>Logging with the </a:t>
          </a:r>
          <a:r>
            <a:rPr lang="en-US" sz="1600" dirty="0" err="1"/>
            <a:t>Serilog</a:t>
          </a:r>
          <a:r>
            <a:rPr lang="en-US" sz="1600" dirty="0"/>
            <a:t> Sink for Log Analytics via </a:t>
          </a:r>
          <a:r>
            <a:rPr lang="en-US" sz="1600" dirty="0" err="1"/>
            <a:t>ILogger</a:t>
          </a:r>
          <a:endParaRPr lang="en-US" sz="1600" dirty="0"/>
        </a:p>
      </dgm:t>
    </dgm:pt>
    <dgm:pt modelId="{75293FFE-7F01-47F2-96F4-E262D50EDE58}" type="parTrans" cxnId="{E695083B-DACF-418A-8A6D-C01958DBCDC5}">
      <dgm:prSet/>
      <dgm:spPr/>
    </dgm:pt>
    <dgm:pt modelId="{05C1011A-30C2-4BED-B4C0-B5798F94C507}" type="sibTrans" cxnId="{E695083B-DACF-418A-8A6D-C01958DBCDC5}">
      <dgm:prSet/>
      <dgm:spPr/>
    </dgm:pt>
    <dgm:pt modelId="{AC43F8BD-5450-4826-B43A-1FE47CCA0FC5}" type="pres">
      <dgm:prSet presAssocID="{14571008-AFF3-42FB-8AB4-651431DDAA30}" presName="linear" presStyleCnt="0">
        <dgm:presLayoutVars>
          <dgm:dir/>
          <dgm:animLvl val="lvl"/>
          <dgm:resizeHandles val="exact"/>
        </dgm:presLayoutVars>
      </dgm:prSet>
      <dgm:spPr/>
    </dgm:pt>
    <dgm:pt modelId="{FD8C9CC9-7A6C-42D7-8ED0-5B1A9073EFB2}" type="pres">
      <dgm:prSet presAssocID="{4400BC4C-F758-45AB-9322-7168C65636FD}" presName="parentLin" presStyleCnt="0"/>
      <dgm:spPr/>
    </dgm:pt>
    <dgm:pt modelId="{C2DC62CD-7B13-42C3-93BC-871C9C425563}" type="pres">
      <dgm:prSet presAssocID="{4400BC4C-F758-45AB-9322-7168C65636FD}" presName="parentLeftMargin" presStyleLbl="node1" presStyleIdx="0" presStyleCnt="2"/>
      <dgm:spPr/>
    </dgm:pt>
    <dgm:pt modelId="{CACD1CF9-A050-45F5-B7CC-A47B12877B58}" type="pres">
      <dgm:prSet presAssocID="{4400BC4C-F758-45AB-9322-7168C65636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8FA0CE-343A-40DF-9A36-854CB46DF2A4}" type="pres">
      <dgm:prSet presAssocID="{4400BC4C-F758-45AB-9322-7168C65636FD}" presName="negativeSpace" presStyleCnt="0"/>
      <dgm:spPr/>
    </dgm:pt>
    <dgm:pt modelId="{A45DBEEF-95E7-4478-8E5D-0D08BF15CEED}" type="pres">
      <dgm:prSet presAssocID="{4400BC4C-F758-45AB-9322-7168C65636FD}" presName="childText" presStyleLbl="conFgAcc1" presStyleIdx="0" presStyleCnt="2">
        <dgm:presLayoutVars>
          <dgm:bulletEnabled val="1"/>
        </dgm:presLayoutVars>
      </dgm:prSet>
      <dgm:spPr/>
    </dgm:pt>
    <dgm:pt modelId="{A1541FEA-3A9D-4476-9919-20BACA28A36E}" type="pres">
      <dgm:prSet presAssocID="{E74B1F5A-96D6-4934-BB4B-F7C8FFCFD773}" presName="spaceBetweenRectangles" presStyleCnt="0"/>
      <dgm:spPr/>
    </dgm:pt>
    <dgm:pt modelId="{6C830718-0243-44FB-B8A4-3F1A34FA71DD}" type="pres">
      <dgm:prSet presAssocID="{BF678B77-B73D-43BD-B175-D4822DB0C572}" presName="parentLin" presStyleCnt="0"/>
      <dgm:spPr/>
    </dgm:pt>
    <dgm:pt modelId="{B449E5C5-53F4-44A6-9F1B-C13FFFE5B470}" type="pres">
      <dgm:prSet presAssocID="{BF678B77-B73D-43BD-B175-D4822DB0C572}" presName="parentLeftMargin" presStyleLbl="node1" presStyleIdx="0" presStyleCnt="2"/>
      <dgm:spPr/>
    </dgm:pt>
    <dgm:pt modelId="{B1E9FAE8-D326-4363-99B2-E34922E20CD2}" type="pres">
      <dgm:prSet presAssocID="{BF678B77-B73D-43BD-B175-D4822DB0C5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B0D483-8256-4FCE-8CED-3C420E7C013E}" type="pres">
      <dgm:prSet presAssocID="{BF678B77-B73D-43BD-B175-D4822DB0C572}" presName="negativeSpace" presStyleCnt="0"/>
      <dgm:spPr/>
    </dgm:pt>
    <dgm:pt modelId="{5A02946C-1BA6-4220-A403-540645A2FD28}" type="pres">
      <dgm:prSet presAssocID="{BF678B77-B73D-43BD-B175-D4822DB0C5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D9CD12-EDA1-4F35-A1D8-786F33FC8FB9}" type="presOf" srcId="{14571008-AFF3-42FB-8AB4-651431DDAA30}" destId="{AC43F8BD-5450-4826-B43A-1FE47CCA0FC5}" srcOrd="0" destOrd="0" presId="urn:microsoft.com/office/officeart/2005/8/layout/list1"/>
    <dgm:cxn modelId="{840F0739-B457-4224-B3AA-37EBCE58FB1A}" type="presOf" srcId="{B514D909-99AA-4C03-BC63-C696EB01927E}" destId="{5A02946C-1BA6-4220-A403-540645A2FD28}" srcOrd="0" destOrd="0" presId="urn:microsoft.com/office/officeart/2005/8/layout/list1"/>
    <dgm:cxn modelId="{E695083B-DACF-418A-8A6D-C01958DBCDC5}" srcId="{BF678B77-B73D-43BD-B175-D4822DB0C572}" destId="{B75F5DF7-EB01-46E2-A7CF-65A9E4F688A0}" srcOrd="1" destOrd="0" parTransId="{75293FFE-7F01-47F2-96F4-E262D50EDE58}" sibTransId="{05C1011A-30C2-4BED-B4C0-B5798F94C507}"/>
    <dgm:cxn modelId="{F6A0BA71-B61D-4C88-9B8A-43B8AB5E2E4F}" type="presOf" srcId="{BF678B77-B73D-43BD-B175-D4822DB0C572}" destId="{B1E9FAE8-D326-4363-99B2-E34922E20CD2}" srcOrd="1" destOrd="0" presId="urn:microsoft.com/office/officeart/2005/8/layout/list1"/>
    <dgm:cxn modelId="{2E476075-5780-41FF-9401-31A2FE9EEDFB}" srcId="{4400BC4C-F758-45AB-9322-7168C65636FD}" destId="{97AF4982-3945-47ED-A185-607FB9ADB404}" srcOrd="1" destOrd="0" parTransId="{37B5B9DD-2E06-4223-9CCA-1215BA4F0F12}" sibTransId="{40D30FD8-2562-4F6D-A3F2-B87396CC3415}"/>
    <dgm:cxn modelId="{01A8D179-B222-42FC-BC5E-85F5E351F1B8}" srcId="{4400BC4C-F758-45AB-9322-7168C65636FD}" destId="{2742C122-A22F-4476-9B37-1D7A17057590}" srcOrd="0" destOrd="0" parTransId="{AC0B185A-7F92-477C-A525-2526473DD0CE}" sibTransId="{9E5666FF-1E0E-4A17-855D-5551F6F29624}"/>
    <dgm:cxn modelId="{2DA39F80-FAF5-46B0-A373-67628FEB2C4A}" type="presOf" srcId="{4400BC4C-F758-45AB-9322-7168C65636FD}" destId="{CACD1CF9-A050-45F5-B7CC-A47B12877B58}" srcOrd="1" destOrd="0" presId="urn:microsoft.com/office/officeart/2005/8/layout/list1"/>
    <dgm:cxn modelId="{12A87691-D4CB-4D09-AA8F-0BF715527865}" srcId="{BF678B77-B73D-43BD-B175-D4822DB0C572}" destId="{B514D909-99AA-4C03-BC63-C696EB01927E}" srcOrd="0" destOrd="0" parTransId="{50B79367-5364-48B4-8F42-70E66B9467E7}" sibTransId="{F6B8E637-5878-4F83-B384-7421884A1D62}"/>
    <dgm:cxn modelId="{AD9A7C98-B538-4A9D-AA0A-AAE506EDEB42}" type="presOf" srcId="{4400BC4C-F758-45AB-9322-7168C65636FD}" destId="{C2DC62CD-7B13-42C3-93BC-871C9C425563}" srcOrd="0" destOrd="0" presId="urn:microsoft.com/office/officeart/2005/8/layout/list1"/>
    <dgm:cxn modelId="{68E0EAA6-B022-4C6D-96CD-A5CD170FE3D6}" type="presOf" srcId="{BF678B77-B73D-43BD-B175-D4822DB0C572}" destId="{B449E5C5-53F4-44A6-9F1B-C13FFFE5B470}" srcOrd="0" destOrd="0" presId="urn:microsoft.com/office/officeart/2005/8/layout/list1"/>
    <dgm:cxn modelId="{79C2E9B6-11CC-443D-A495-164C93DD0B17}" srcId="{14571008-AFF3-42FB-8AB4-651431DDAA30}" destId="{4400BC4C-F758-45AB-9322-7168C65636FD}" srcOrd="0" destOrd="0" parTransId="{EBCEAF00-991E-4BE6-95EA-0BAB339876C6}" sibTransId="{E74B1F5A-96D6-4934-BB4B-F7C8FFCFD773}"/>
    <dgm:cxn modelId="{5496EDC3-8E9E-4E31-891D-BD5250C3F730}" type="presOf" srcId="{B75F5DF7-EB01-46E2-A7CF-65A9E4F688A0}" destId="{5A02946C-1BA6-4220-A403-540645A2FD28}" srcOrd="0" destOrd="1" presId="urn:microsoft.com/office/officeart/2005/8/layout/list1"/>
    <dgm:cxn modelId="{E3AC87D7-9356-42BF-B8FB-F8A350D59351}" srcId="{14571008-AFF3-42FB-8AB4-651431DDAA30}" destId="{BF678B77-B73D-43BD-B175-D4822DB0C572}" srcOrd="1" destOrd="0" parTransId="{3EB4C101-3C76-460D-A6A1-B2349BFD6A19}" sibTransId="{D2D1F0F1-7847-41EC-9B4B-97D6FF308D91}"/>
    <dgm:cxn modelId="{21E4ECDE-B054-4176-8B8D-E3858936441D}" type="presOf" srcId="{2742C122-A22F-4476-9B37-1D7A17057590}" destId="{A45DBEEF-95E7-4478-8E5D-0D08BF15CEED}" srcOrd="0" destOrd="0" presId="urn:microsoft.com/office/officeart/2005/8/layout/list1"/>
    <dgm:cxn modelId="{676323F1-019F-41C1-9CDC-5E63FD27635C}" type="presOf" srcId="{97AF4982-3945-47ED-A185-607FB9ADB404}" destId="{A45DBEEF-95E7-4478-8E5D-0D08BF15CEED}" srcOrd="0" destOrd="1" presId="urn:microsoft.com/office/officeart/2005/8/layout/list1"/>
    <dgm:cxn modelId="{DDE98F57-DF7B-4AF5-9A85-C2FC194FBAEC}" type="presParOf" srcId="{AC43F8BD-5450-4826-B43A-1FE47CCA0FC5}" destId="{FD8C9CC9-7A6C-42D7-8ED0-5B1A9073EFB2}" srcOrd="0" destOrd="0" presId="urn:microsoft.com/office/officeart/2005/8/layout/list1"/>
    <dgm:cxn modelId="{63363B34-D633-4787-B16D-8D83C4B4D754}" type="presParOf" srcId="{FD8C9CC9-7A6C-42D7-8ED0-5B1A9073EFB2}" destId="{C2DC62CD-7B13-42C3-93BC-871C9C425563}" srcOrd="0" destOrd="0" presId="urn:microsoft.com/office/officeart/2005/8/layout/list1"/>
    <dgm:cxn modelId="{876B54BE-7AF9-444D-AE3B-0363469D8131}" type="presParOf" srcId="{FD8C9CC9-7A6C-42D7-8ED0-5B1A9073EFB2}" destId="{CACD1CF9-A050-45F5-B7CC-A47B12877B58}" srcOrd="1" destOrd="0" presId="urn:microsoft.com/office/officeart/2005/8/layout/list1"/>
    <dgm:cxn modelId="{D28A39C7-22AC-4216-8B4E-59999A5BA143}" type="presParOf" srcId="{AC43F8BD-5450-4826-B43A-1FE47CCA0FC5}" destId="{6A8FA0CE-343A-40DF-9A36-854CB46DF2A4}" srcOrd="1" destOrd="0" presId="urn:microsoft.com/office/officeart/2005/8/layout/list1"/>
    <dgm:cxn modelId="{A9E7F7B2-CCB0-4BF4-B24E-A795AC40233D}" type="presParOf" srcId="{AC43F8BD-5450-4826-B43A-1FE47CCA0FC5}" destId="{A45DBEEF-95E7-4478-8E5D-0D08BF15CEED}" srcOrd="2" destOrd="0" presId="urn:microsoft.com/office/officeart/2005/8/layout/list1"/>
    <dgm:cxn modelId="{F890A5EF-A691-4E24-881C-61F963166B1B}" type="presParOf" srcId="{AC43F8BD-5450-4826-B43A-1FE47CCA0FC5}" destId="{A1541FEA-3A9D-4476-9919-20BACA28A36E}" srcOrd="3" destOrd="0" presId="urn:microsoft.com/office/officeart/2005/8/layout/list1"/>
    <dgm:cxn modelId="{0030A6FC-4D74-4483-B28B-27CC9C03517B}" type="presParOf" srcId="{AC43F8BD-5450-4826-B43A-1FE47CCA0FC5}" destId="{6C830718-0243-44FB-B8A4-3F1A34FA71DD}" srcOrd="4" destOrd="0" presId="urn:microsoft.com/office/officeart/2005/8/layout/list1"/>
    <dgm:cxn modelId="{A3EB1F7C-EBC8-4C13-98C7-779AF6506CC6}" type="presParOf" srcId="{6C830718-0243-44FB-B8A4-3F1A34FA71DD}" destId="{B449E5C5-53F4-44A6-9F1B-C13FFFE5B470}" srcOrd="0" destOrd="0" presId="urn:microsoft.com/office/officeart/2005/8/layout/list1"/>
    <dgm:cxn modelId="{D69DC5D5-AB74-4D3C-A4F1-618FB82E2701}" type="presParOf" srcId="{6C830718-0243-44FB-B8A4-3F1A34FA71DD}" destId="{B1E9FAE8-D326-4363-99B2-E34922E20CD2}" srcOrd="1" destOrd="0" presId="urn:microsoft.com/office/officeart/2005/8/layout/list1"/>
    <dgm:cxn modelId="{C69F937F-E8FA-4C60-857E-727FD9D44B1A}" type="presParOf" srcId="{AC43F8BD-5450-4826-B43A-1FE47CCA0FC5}" destId="{8FB0D483-8256-4FCE-8CED-3C420E7C013E}" srcOrd="5" destOrd="0" presId="urn:microsoft.com/office/officeart/2005/8/layout/list1"/>
    <dgm:cxn modelId="{DA8A9EB0-307A-4B7E-9AD9-C923E444D14D}" type="presParOf" srcId="{AC43F8BD-5450-4826-B43A-1FE47CCA0FC5}" destId="{5A02946C-1BA6-4220-A403-540645A2FD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DBEEF-95E7-4478-8E5D-0D08BF15CEED}">
      <dsp:nvSpPr>
        <dsp:cNvPr id="0" name=""/>
        <dsp:cNvSpPr/>
      </dsp:nvSpPr>
      <dsp:spPr>
        <a:xfrm>
          <a:off x="0" y="824962"/>
          <a:ext cx="7105650" cy="1701000"/>
        </a:xfrm>
        <a:prstGeom prst="rect">
          <a:avLst/>
        </a:prstGeom>
        <a:solidFill>
          <a:schemeClr val="lt1">
            <a:hueOff val="0"/>
            <a:satOff val="0"/>
            <a:lum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77" tIns="1124712" rIns="5514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the Application Insights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the </a:t>
          </a:r>
          <a:r>
            <a:rPr lang="en-US" sz="1600" kern="1200" dirty="0" err="1"/>
            <a:t>Serilog</a:t>
          </a:r>
          <a:r>
            <a:rPr lang="en-US" sz="1600" kern="1200" dirty="0"/>
            <a:t> Sink for Application Insights</a:t>
          </a:r>
        </a:p>
      </dsp:txBody>
      <dsp:txXfrm>
        <a:off x="0" y="824962"/>
        <a:ext cx="7105650" cy="1701000"/>
      </dsp:txXfrm>
    </dsp:sp>
    <dsp:sp modelId="{CACD1CF9-A050-45F5-B7CC-A47B12877B58}">
      <dsp:nvSpPr>
        <dsp:cNvPr id="0" name=""/>
        <dsp:cNvSpPr/>
      </dsp:nvSpPr>
      <dsp:spPr>
        <a:xfrm>
          <a:off x="355282" y="27922"/>
          <a:ext cx="4973955" cy="1594080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004" tIns="0" rIns="18800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 Insights</a:t>
          </a:r>
        </a:p>
      </dsp:txBody>
      <dsp:txXfrm>
        <a:off x="433099" y="105739"/>
        <a:ext cx="4818321" cy="1438446"/>
      </dsp:txXfrm>
    </dsp:sp>
    <dsp:sp modelId="{5A02946C-1BA6-4220-A403-540645A2FD28}">
      <dsp:nvSpPr>
        <dsp:cNvPr id="0" name=""/>
        <dsp:cNvSpPr/>
      </dsp:nvSpPr>
      <dsp:spPr>
        <a:xfrm>
          <a:off x="0" y="3614602"/>
          <a:ext cx="710565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77" tIns="1124712" rIns="5514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JSON directly to Log Analytics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the </a:t>
          </a:r>
          <a:r>
            <a:rPr lang="en-US" sz="1600" kern="1200" dirty="0" err="1"/>
            <a:t>Serilog</a:t>
          </a:r>
          <a:r>
            <a:rPr lang="en-US" sz="1600" kern="1200" dirty="0"/>
            <a:t> Sink for Log Analytics via </a:t>
          </a:r>
          <a:r>
            <a:rPr lang="en-US" sz="1600" kern="1200" dirty="0" err="1"/>
            <a:t>ILogger</a:t>
          </a:r>
          <a:endParaRPr lang="en-US" sz="1600" kern="1200" dirty="0"/>
        </a:p>
      </dsp:txBody>
      <dsp:txXfrm>
        <a:off x="0" y="3614602"/>
        <a:ext cx="7105650" cy="1701000"/>
      </dsp:txXfrm>
    </dsp:sp>
    <dsp:sp modelId="{B1E9FAE8-D326-4363-99B2-E34922E20CD2}">
      <dsp:nvSpPr>
        <dsp:cNvPr id="0" name=""/>
        <dsp:cNvSpPr/>
      </dsp:nvSpPr>
      <dsp:spPr>
        <a:xfrm>
          <a:off x="355282" y="2817562"/>
          <a:ext cx="4973955" cy="1594080"/>
        </a:xfrm>
        <a:prstGeom prst="round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004" tIns="0" rIns="18800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 Analytics</a:t>
          </a:r>
        </a:p>
      </dsp:txBody>
      <dsp:txXfrm>
        <a:off x="433099" y="2895379"/>
        <a:ext cx="4818321" cy="143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22C1-78F6-48AA-840D-53A1CECC10D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E39C1-7364-4DD4-90B8-92ACE4B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each case…I’m going to create a new App Insights instance (for the 1</a:t>
            </a:r>
            <a:r>
              <a:rPr lang="en-US" baseline="30000" dirty="0"/>
              <a:t>st</a:t>
            </a:r>
            <a:r>
              <a:rPr lang="en-US" dirty="0"/>
              <a:t> 3 tests) and a Log Analytics workspace for every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new Application Insights and Log Analytics workspace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new Application Insights and Log Analytics workspace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new Log Analytics workspace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new Log Analytics workspace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6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8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A97DA9-E49D-4DA6-94D2-2CCE6BF63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59DC3F-1580-45A4-BF27-22C0C2C1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FFE130-A451-4FC3-A082-FDBED9B6C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25A818-41FA-4117-993E-CAE773DAA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3C796E-C83B-44F7-9402-41EACBA2C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B663C-8B77-4764-9435-8F35FB6E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6F0A76-D285-46C0-B0C5-5ACDD898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Application Insights and Log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0733-D424-4145-A735-919D18BF9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8531"/>
          </a:xfrm>
        </p:spPr>
        <p:txBody>
          <a:bodyPr>
            <a:normAutofit/>
          </a:bodyPr>
          <a:lstStyle/>
          <a:p>
            <a:r>
              <a:rPr lang="en-US" dirty="0"/>
              <a:t>from an Azure Function perspective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004B6-9ACF-4343-96E2-88D6C762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39222-2010-48A7-A507-335A6854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7F2E5D-E9B5-4872-93FB-A100A04DD9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8" r="18178"/>
          <a:stretch/>
        </p:blipFill>
        <p:spPr>
          <a:xfrm>
            <a:off x="1437107" y="1406769"/>
            <a:ext cx="2114658" cy="174706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ED3FFF7-7278-491C-97E5-29858724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147" y="1254050"/>
            <a:ext cx="2021427" cy="1511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C5A02-6D3E-44C6-BBAA-E8A6220E2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990378-DBD0-4F70-97CD-114788B1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6F4BF-0B2B-4BB3-BCCC-3D3703525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96AD60-1A09-4E57-A92D-E70117958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1" y="3299573"/>
            <a:ext cx="1800277" cy="18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1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262626"/>
                </a:solidFill>
              </a:rPr>
              <a:t>Agenda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660C3A8-CB6A-414F-9F0C-49045C6E8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464456"/>
              </p:ext>
            </p:extLst>
          </p:nvPr>
        </p:nvGraphicFramePr>
        <p:xfrm>
          <a:off x="4133851" y="771524"/>
          <a:ext cx="7105650" cy="534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600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 fontScale="90000"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Application Insights </a:t>
            </a:r>
            <a:br>
              <a:rPr lang="en-US" sz="2800" dirty="0"/>
            </a:br>
            <a:r>
              <a:rPr lang="en-US" sz="2800" dirty="0"/>
              <a:t>Logging with the App Insights </a:t>
            </a:r>
            <a:br>
              <a:rPr lang="en-US" sz="2800" dirty="0"/>
            </a:br>
            <a:r>
              <a:rPr lang="en-US" sz="2800" dirty="0"/>
              <a:t>NuGet package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4619"/>
            <a:ext cx="9919994" cy="373224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  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  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the user uses, </a:t>
            </a:r>
            <a:r>
              <a:rPr lang="en-US" sz="1600" dirty="0" err="1"/>
              <a:t>TrackTrace</a:t>
            </a:r>
            <a:r>
              <a:rPr lang="en-US" sz="1600" dirty="0"/>
              <a:t>, </a:t>
            </a:r>
            <a:r>
              <a:rPr lang="en-US" sz="1600" dirty="0" err="1"/>
              <a:t>TrackEvent</a:t>
            </a:r>
            <a:r>
              <a:rPr lang="en-US" sz="1600" dirty="0"/>
              <a:t> or </a:t>
            </a:r>
            <a:r>
              <a:rPr lang="en-US" sz="1600" dirty="0" err="1"/>
              <a:t>TrackException</a:t>
            </a:r>
            <a:r>
              <a:rPr lang="en-US" sz="1600" dirty="0"/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 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Forwarding data to a Log Analytics workspace (preview)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00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Application Insights </a:t>
            </a:r>
            <a:br>
              <a:rPr lang="en-US" sz="2800" dirty="0"/>
            </a:br>
            <a:r>
              <a:rPr lang="en-US" sz="2800" dirty="0"/>
              <a:t>Logging with the </a:t>
            </a:r>
            <a:r>
              <a:rPr lang="en-US" sz="2800" dirty="0" err="1"/>
              <a:t>Serilog</a:t>
            </a:r>
            <a:r>
              <a:rPr lang="en-US" sz="2800" dirty="0"/>
              <a:t> Sink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449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Log Analytics</a:t>
            </a:r>
            <a:br>
              <a:rPr lang="en-US" sz="2800" dirty="0"/>
            </a:br>
            <a:r>
              <a:rPr lang="en-US" sz="2800" dirty="0"/>
              <a:t>Logging JSON 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is NOT recommended, but an interesting lesson so that we can…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Examine the shape of the JSON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Examine how it appears in the custom log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happens if we change the shape of the JSON?</a:t>
            </a:r>
          </a:p>
        </p:txBody>
      </p:sp>
    </p:spTree>
    <p:extLst>
      <p:ext uri="{BB962C8B-B14F-4D97-AF65-F5344CB8AC3E}">
        <p14:creationId xmlns:p14="http://schemas.microsoft.com/office/powerpoint/2010/main" val="2664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Log Analytics </a:t>
            </a:r>
            <a:br>
              <a:rPr lang="en-US" sz="2800" dirty="0"/>
            </a:br>
            <a:r>
              <a:rPr lang="en-US" sz="2800" dirty="0"/>
              <a:t>Logging with the </a:t>
            </a:r>
            <a:r>
              <a:rPr lang="en-US" sz="2800" dirty="0" err="1"/>
              <a:t>Serilog</a:t>
            </a:r>
            <a:r>
              <a:rPr lang="en-US" sz="2800" dirty="0"/>
              <a:t> Sink via </a:t>
            </a:r>
            <a:r>
              <a:rPr lang="en-US" sz="2800" dirty="0" err="1"/>
              <a:t>ILogger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Examine the shape of the JSON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Examine how it appears in the custom log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happens if we change the shape of the JSON?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779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314</Words>
  <Application>Microsoft Office PowerPoint</Application>
  <PresentationFormat>Widescreen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Application Insights and Log Analytics</vt:lpstr>
      <vt:lpstr>Agenda</vt:lpstr>
      <vt:lpstr>Application Insights  Logging with the App Insights  NuGet package installed</vt:lpstr>
      <vt:lpstr>Application Insights  Logging with the Serilog Sink</vt:lpstr>
      <vt:lpstr>Log Analytics Logging JSON directly</vt:lpstr>
      <vt:lpstr>Log Analytics  Logging with the Serilog Sink via ILogger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Insights and Log Analytics</dc:title>
  <dc:creator>David Yates</dc:creator>
  <cp:lastModifiedBy>David Yates</cp:lastModifiedBy>
  <cp:revision>9</cp:revision>
  <dcterms:created xsi:type="dcterms:W3CDTF">2020-08-23T23:14:04Z</dcterms:created>
  <dcterms:modified xsi:type="dcterms:W3CDTF">2020-09-05T23:11:52Z</dcterms:modified>
</cp:coreProperties>
</file>