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5719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450912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16993" y="573325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2823930" y="2094841"/>
            <a:ext cx="41764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Text Here!</a:t>
            </a:r>
            <a:endParaRPr lang="en-US" altLang="ko-K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362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34</cp:revision>
  <dcterms:created xsi:type="dcterms:W3CDTF">2014-04-01T16:35:38Z</dcterms:created>
  <dcterms:modified xsi:type="dcterms:W3CDTF">2016-05-19T06:23:40Z</dcterms:modified>
</cp:coreProperties>
</file>