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"/>
          <p:cNvSpPr txBox="1"/>
          <p:nvPr/>
        </p:nvSpPr>
        <p:spPr>
          <a:xfrm>
            <a:off x="9204534" y="1529920"/>
            <a:ext cx="1871338" cy="4679071"/>
          </a:xfrm>
          <a:prstGeom prst="rect">
            <a:avLst/>
          </a:prstGeom>
          <a:solidFill>
            <a:srgbClr val="ffffff"/>
          </a:solidFill>
          <a:ln w="9544" cap="flat" cmpd="sng" algn="ctr">
            <a:solidFill>
              <a:srgbClr val="333333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89999" tIns="44999" rIns="89999" bIns="44999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5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번 구간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굴림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초록색 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 온라인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굴림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빨간색 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 오프라인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굴림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rgbClr val="000000">
                  <a:alpha val="100000"/>
                </a:srgbClr>
              </a:solidFill>
              <a:latin typeface="굴림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3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번 구간에서 채팅 밑</a:t>
            </a:r>
            <a:b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</a:b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화상채팅을 할 대상자로 </a:t>
            </a:r>
            <a:b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</a:b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온라인된 사용자를</a:t>
            </a:r>
            <a:b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</a:b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4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번 체크박스에서 선택 후</a:t>
            </a:r>
            <a:b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</a:b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1,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2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번을 클릭할시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굴림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번 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 채팅</a:t>
            </a:r>
            <a:b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</a:b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2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번 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 화상채팅</a:t>
            </a:r>
            <a:b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</a:b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해당 사용자들에게 수락요청이</a:t>
            </a:r>
            <a:b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</a:b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가게 된다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.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rgbClr val="000000">
                  <a:alpha val="100000"/>
                </a:srgbClr>
              </a:solidFill>
              <a:latin typeface="굴림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굴림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채팅을 주선한 사람은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굴림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먼저 채팅창으로 이동하게되며</a:t>
            </a:r>
            <a:b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</a:b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채팅을 주선하지 않은사람들은</a:t>
            </a:r>
            <a:b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</a:b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수락을 할 경우에만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굴림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채팅창으로 이동하게된다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.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rgbClr val="000000">
                  <a:alpha val="100000"/>
                </a:srgbClr>
              </a:solidFill>
              <a:latin typeface="굴림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굴림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  <a:t>화상채팅의 경우에도 동일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굴림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굴림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b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</a:br>
            <a:b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굴림"/>
              </a:rPr>
            </a:b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굴림"/>
            </a:endParaRPr>
          </a:p>
        </p:txBody>
      </p:sp>
      <p:sp>
        <p:nvSpPr>
          <p:cNvPr id="9221" name=""/>
          <p:cNvSpPr txBox="1"/>
          <p:nvPr/>
        </p:nvSpPr>
        <p:spPr>
          <a:xfrm>
            <a:off x="1143143" y="666479"/>
            <a:ext cx="7989999" cy="5542512"/>
          </a:xfrm>
          <a:prstGeom prst="rect">
            <a:avLst/>
          </a:prstGeom>
          <a:noFill/>
          <a:ln w="9544" cap="flat" cmpd="sng" algn="ctr">
            <a:solidFill>
              <a:srgbClr val="333333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222" name=""/>
          <p:cNvSpPr txBox="1"/>
          <p:nvPr/>
        </p:nvSpPr>
        <p:spPr>
          <a:xfrm>
            <a:off x="1992295" y="666479"/>
            <a:ext cx="4966364" cy="215846"/>
          </a:xfrm>
          <a:prstGeom prst="rect">
            <a:avLst/>
          </a:prstGeom>
          <a:solidFill>
            <a:srgbClr val="ffffff"/>
          </a:solidFill>
          <a:ln w="9544" cap="flat" cmpd="sng" algn="ctr">
            <a:solidFill>
              <a:srgbClr val="333333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</a:rPr>
              <a:t>화상채팅 신청, 요청</a:t>
            </a:r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  <p:sp>
        <p:nvSpPr>
          <p:cNvPr id="9223" name=""/>
          <p:cNvSpPr txBox="1"/>
          <p:nvPr/>
        </p:nvSpPr>
        <p:spPr>
          <a:xfrm>
            <a:off x="9806136" y="666479"/>
            <a:ext cx="1269737" cy="215846"/>
          </a:xfrm>
          <a:prstGeom prst="rect">
            <a:avLst/>
          </a:prstGeom>
          <a:solidFill>
            <a:srgbClr val="ffffff"/>
          </a:solidFill>
          <a:ln w="9544" cap="flat" cmpd="sng" algn="ctr">
            <a:solidFill>
              <a:srgbClr val="333333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</a:rPr>
              <a:t>1.0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  <p:sp>
        <p:nvSpPr>
          <p:cNvPr id="9224" name=""/>
          <p:cNvSpPr txBox="1"/>
          <p:nvPr/>
        </p:nvSpPr>
        <p:spPr>
          <a:xfrm>
            <a:off x="9806136" y="882325"/>
            <a:ext cx="1269737" cy="215846"/>
          </a:xfrm>
          <a:prstGeom prst="rect">
            <a:avLst/>
          </a:prstGeom>
          <a:solidFill>
            <a:srgbClr val="ffffff">
              <a:alpha val="91000"/>
            </a:srgbClr>
          </a:solidFill>
          <a:ln w="9544" cap="flat" cmpd="sng" algn="ctr">
            <a:solidFill>
              <a:srgbClr val="333333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</a:rPr>
              <a:t>구연호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  <p:sp>
        <p:nvSpPr>
          <p:cNvPr id="9225" name=""/>
          <p:cNvSpPr txBox="1"/>
          <p:nvPr/>
        </p:nvSpPr>
        <p:spPr>
          <a:xfrm>
            <a:off x="9806136" y="1098172"/>
            <a:ext cx="1269737" cy="215846"/>
          </a:xfrm>
          <a:prstGeom prst="rect">
            <a:avLst/>
          </a:prstGeom>
          <a:solidFill>
            <a:srgbClr val="ffffff"/>
          </a:solidFill>
          <a:ln w="9544" cap="flat" cmpd="sng" algn="ctr">
            <a:solidFill>
              <a:srgbClr val="333333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</a:rPr>
              <a:t>2021.06.28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  <p:sp>
        <p:nvSpPr>
          <p:cNvPr id="9226" name=""/>
          <p:cNvSpPr txBox="1"/>
          <p:nvPr/>
        </p:nvSpPr>
        <p:spPr>
          <a:xfrm>
            <a:off x="9204534" y="1314018"/>
            <a:ext cx="1871338" cy="215902"/>
          </a:xfrm>
          <a:prstGeom prst="rect">
            <a:avLst/>
          </a:prstGeom>
          <a:solidFill>
            <a:srgbClr val="b2b2b2">
              <a:alpha val="70000"/>
            </a:srgbClr>
          </a:solidFill>
          <a:ln w="9544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89999" tIns="44999" rIns="89999" bIns="44999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화면설명 &amp; 기능</a:t>
            </a:r>
            <a:endParaRPr xmlns:mc="http://schemas.openxmlformats.org/markup-compatibility/2006" xmlns:hp="http://schemas.haansoft.com/office/presentation/8.0" kumimoji="1" lang="en-US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</p:txBody>
      </p:sp>
      <p:sp>
        <p:nvSpPr>
          <p:cNvPr id="9227" name=""/>
          <p:cNvSpPr txBox="1"/>
          <p:nvPr/>
        </p:nvSpPr>
        <p:spPr>
          <a:xfrm>
            <a:off x="7693552" y="666479"/>
            <a:ext cx="1439589" cy="215846"/>
          </a:xfrm>
          <a:prstGeom prst="rect">
            <a:avLst/>
          </a:prstGeom>
          <a:solidFill>
            <a:srgbClr val="ffffff">
              <a:alpha val="98000"/>
            </a:srgbClr>
          </a:solidFill>
          <a:ln w="9544" cap="flat" cmpd="sng" algn="ctr">
            <a:solidFill>
              <a:srgbClr val="333333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228" name=""/>
          <p:cNvSpPr txBox="1"/>
          <p:nvPr/>
        </p:nvSpPr>
        <p:spPr>
          <a:xfrm>
            <a:off x="9204534" y="1098172"/>
            <a:ext cx="601601" cy="215846"/>
          </a:xfrm>
          <a:prstGeom prst="rect">
            <a:avLst/>
          </a:prstGeom>
          <a:solidFill>
            <a:srgbClr val="b2b2b2">
              <a:alpha val="70000"/>
            </a:srgbClr>
          </a:solidFill>
          <a:ln w="9544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89999" tIns="44999" rIns="89999" bIns="44999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작성일자</a:t>
            </a:r>
            <a:endParaRPr xmlns:mc="http://schemas.openxmlformats.org/markup-compatibility/2006" xmlns:hp="http://schemas.haansoft.com/office/presentation/8.0" kumimoji="1" lang="en-US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</p:txBody>
      </p:sp>
      <p:sp>
        <p:nvSpPr>
          <p:cNvPr id="9229" name=""/>
          <p:cNvSpPr txBox="1"/>
          <p:nvPr/>
        </p:nvSpPr>
        <p:spPr>
          <a:xfrm>
            <a:off x="9204534" y="882325"/>
            <a:ext cx="601601" cy="215846"/>
          </a:xfrm>
          <a:prstGeom prst="rect">
            <a:avLst/>
          </a:prstGeom>
          <a:solidFill>
            <a:srgbClr val="b2b2b2">
              <a:alpha val="70000"/>
            </a:srgbClr>
          </a:solidFill>
          <a:ln w="9544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89999" tIns="44999" rIns="89999" bIns="44999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체"/>
                <a:ea typeface="돋움체"/>
              </a:rPr>
              <a:t>작성자</a:t>
            </a:r>
            <a:endParaRPr xmlns:mc="http://schemas.openxmlformats.org/markup-compatibility/2006" xmlns:hp="http://schemas.haansoft.com/office/presentation/8.0" kumimoji="1" lang="en-US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돋움체"/>
              <a:ea typeface="돋움체"/>
            </a:endParaRPr>
          </a:p>
        </p:txBody>
      </p:sp>
      <p:sp>
        <p:nvSpPr>
          <p:cNvPr id="9230" name=""/>
          <p:cNvSpPr txBox="1"/>
          <p:nvPr/>
        </p:nvSpPr>
        <p:spPr>
          <a:xfrm>
            <a:off x="9204534" y="666479"/>
            <a:ext cx="601601" cy="215846"/>
          </a:xfrm>
          <a:prstGeom prst="rect">
            <a:avLst/>
          </a:prstGeom>
          <a:solidFill>
            <a:srgbClr val="b2b2b2">
              <a:alpha val="70000"/>
            </a:srgbClr>
          </a:solidFill>
          <a:ln w="9544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89999" tIns="44999" rIns="89999" bIns="44999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버전</a:t>
            </a:r>
            <a:endParaRPr xmlns:mc="http://schemas.openxmlformats.org/markup-compatibility/2006" xmlns:hp="http://schemas.haansoft.com/office/presentation/8.0" kumimoji="1" lang="en-US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</p:txBody>
      </p:sp>
      <p:sp>
        <p:nvSpPr>
          <p:cNvPr id="9231" name=""/>
          <p:cNvSpPr txBox="1"/>
          <p:nvPr/>
        </p:nvSpPr>
        <p:spPr>
          <a:xfrm>
            <a:off x="6901502" y="666479"/>
            <a:ext cx="792050" cy="215846"/>
          </a:xfrm>
          <a:prstGeom prst="rect">
            <a:avLst/>
          </a:prstGeom>
          <a:solidFill>
            <a:srgbClr val="b2b2b2">
              <a:alpha val="70000"/>
            </a:srgbClr>
          </a:solidFill>
          <a:ln w="9544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89999" tIns="44999" rIns="89999" bIns="44999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</a:rPr>
              <a:t>page</a:t>
            </a:r>
            <a:endParaRPr xmlns:mc="http://schemas.openxmlformats.org/markup-compatibility/2006" xmlns:hp="http://schemas.haansoft.com/office/presentation/8.0" kumimoji="1" lang="en-US" altLang="en-US" sz="1200" b="0" i="0" mc:Ignorable="hp" hp:hslEmbossed="0">
              <a:solidFill>
                <a:srgbClr val="000000">
                  <a:alpha val="100000"/>
                </a:srgbClr>
              </a:solidFill>
              <a:latin typeface="돋움"/>
            </a:endParaRPr>
          </a:p>
        </p:txBody>
      </p:sp>
      <p:sp>
        <p:nvSpPr>
          <p:cNvPr id="9232" name=""/>
          <p:cNvSpPr txBox="1"/>
          <p:nvPr/>
        </p:nvSpPr>
        <p:spPr>
          <a:xfrm>
            <a:off x="1143143" y="666479"/>
            <a:ext cx="791994" cy="215846"/>
          </a:xfrm>
          <a:prstGeom prst="rect">
            <a:avLst/>
          </a:prstGeom>
          <a:solidFill>
            <a:srgbClr val="b2b2b2">
              <a:alpha val="70000"/>
            </a:srgbClr>
          </a:solidFill>
          <a:ln w="9544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89999" tIns="44999" rIns="89999" bIns="44999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화면명</a:t>
            </a:r>
            <a:endParaRPr xmlns:mc="http://schemas.openxmlformats.org/markup-compatibility/2006" xmlns:hp="http://schemas.haansoft.com/office/presentation/8.0" kumimoji="1" lang="en-US" altLang="en-US" sz="1200" b="0" i="0" mc:Ignorable="hp" hp:hslEmbossed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</p:txBody>
      </p:sp>
      <p:pic>
        <p:nvPicPr>
          <p:cNvPr id="92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2978" y="1069468"/>
            <a:ext cx="6993237" cy="4995657"/>
          </a:xfrm>
          <a:prstGeom prst="rect">
            <a:avLst/>
          </a:prstGeom>
        </p:spPr>
      </p:pic>
      <p:sp>
        <p:nvSpPr>
          <p:cNvPr id="9237" name=""/>
          <p:cNvSpPr/>
          <p:nvPr/>
        </p:nvSpPr>
        <p:spPr>
          <a:xfrm>
            <a:off x="5684781" y="1615207"/>
            <a:ext cx="215846" cy="223828"/>
          </a:xfrm>
          <a:prstGeom prst="ellipse">
            <a:avLst/>
          </a:prstGeom>
          <a:solidFill>
            <a:srgbClr val="ff0000"/>
          </a:solidFill>
          <a:ln w="25452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</a:rPr>
              <a:t>1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ffffff">
                  <a:alpha val="100000"/>
                </a:srgbClr>
              </a:solidFill>
              <a:latin typeface="Arial"/>
            </a:endParaRPr>
          </a:p>
        </p:txBody>
      </p:sp>
      <p:sp>
        <p:nvSpPr>
          <p:cNvPr id="9240" name=""/>
          <p:cNvSpPr/>
          <p:nvPr/>
        </p:nvSpPr>
        <p:spPr>
          <a:xfrm>
            <a:off x="5965878" y="1614510"/>
            <a:ext cx="215846" cy="223828"/>
          </a:xfrm>
          <a:prstGeom prst="ellipse">
            <a:avLst/>
          </a:prstGeom>
          <a:solidFill>
            <a:srgbClr val="ff0000"/>
          </a:solidFill>
          <a:ln w="25452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<a:solidFill>
                <a:srgbClr val="ffffff">
                  <a:alpha val="100000"/>
                </a:srgbClr>
              </a:solidFill>
              <a:latin typeface="Arial"/>
            </a:endParaRPr>
          </a:p>
        </p:txBody>
      </p:sp>
      <p:sp>
        <p:nvSpPr>
          <p:cNvPr id="9241" name=""/>
          <p:cNvSpPr/>
          <p:nvPr/>
        </p:nvSpPr>
        <p:spPr>
          <a:xfrm>
            <a:off x="6681266" y="3982364"/>
            <a:ext cx="215846" cy="223828"/>
          </a:xfrm>
          <a:prstGeom prst="ellipse">
            <a:avLst/>
          </a:prstGeom>
          <a:solidFill>
            <a:srgbClr val="ff0000"/>
          </a:solidFill>
          <a:ln w="25452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<a:solidFill>
                <a:srgbClr val="ffffff">
                  <a:alpha val="100000"/>
                </a:srgbClr>
              </a:solidFill>
              <a:latin typeface="Arial"/>
            </a:endParaRPr>
          </a:p>
        </p:txBody>
      </p:sp>
      <p:sp>
        <p:nvSpPr>
          <p:cNvPr id="9242" name=""/>
          <p:cNvSpPr/>
          <p:nvPr/>
        </p:nvSpPr>
        <p:spPr>
          <a:xfrm>
            <a:off x="7325731" y="4455532"/>
            <a:ext cx="116158" cy="107671"/>
          </a:xfrm>
          <a:prstGeom prst="ellipse">
            <a:avLst/>
          </a:prstGeom>
          <a:solidFill>
            <a:schemeClr val="accent3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243" name=""/>
          <p:cNvSpPr/>
          <p:nvPr/>
        </p:nvSpPr>
        <p:spPr>
          <a:xfrm>
            <a:off x="7325731" y="4579357"/>
            <a:ext cx="116158" cy="107671"/>
          </a:xfrm>
          <a:prstGeom prst="ellipse">
            <a:avLst/>
          </a:prstGeom>
          <a:solidFill>
            <a:schemeClr val="accent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92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75389" y="4434528"/>
            <a:ext cx="165575" cy="147835"/>
          </a:xfrm>
          <a:prstGeom prst="rect">
            <a:avLst/>
          </a:prstGeom>
        </p:spPr>
      </p:pic>
      <p:sp>
        <p:nvSpPr>
          <p:cNvPr id="9245" name=""/>
          <p:cNvSpPr/>
          <p:nvPr/>
        </p:nvSpPr>
        <p:spPr>
          <a:xfrm>
            <a:off x="6595541" y="4397523"/>
            <a:ext cx="215846" cy="223828"/>
          </a:xfrm>
          <a:prstGeom prst="ellipse">
            <a:avLst/>
          </a:prstGeom>
          <a:solidFill>
            <a:srgbClr val="ff0000"/>
          </a:solidFill>
          <a:ln w="25452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<a:solidFill>
                <a:srgbClr val="ffffff">
                  <a:alpha val="100000"/>
                </a:srgbClr>
              </a:solidFill>
              <a:latin typeface="Arial"/>
            </a:endParaRPr>
          </a:p>
        </p:txBody>
      </p:sp>
      <p:sp>
        <p:nvSpPr>
          <p:cNvPr id="9246" name=""/>
          <p:cNvSpPr/>
          <p:nvPr/>
        </p:nvSpPr>
        <p:spPr>
          <a:xfrm>
            <a:off x="7498774" y="4471424"/>
            <a:ext cx="215846" cy="223828"/>
          </a:xfrm>
          <a:prstGeom prst="ellipse">
            <a:avLst/>
          </a:prstGeom>
          <a:solidFill>
            <a:srgbClr val="ff0000"/>
          </a:solidFill>
          <a:ln w="25452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<a:solidFill>
                <a:srgbClr val="ffffff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55</ep:Words>
  <ep:PresentationFormat>화면 슬라이드 쇼(4:3)</ep:PresentationFormat>
  <ep:Paragraphs>24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2021-06-30T00:39:06.869</dcterms:created>
  <dc:creator>goyeonho</dc:creator>
  <cp:lastModifiedBy>goyeonho</cp:lastModifiedBy>
  <dcterms:modified xsi:type="dcterms:W3CDTF">2021-06-30T00:39:37.674</dcterms:modified>
  <cp:revision>1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