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 idx="0"/>
          </p:nvPr>
        </p:nvSpPr>
        <p:spPr>
          <a:xfrm>
            <a:off x="609562" y="272987"/>
            <a:ext cx="10971249" cy="11450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lvl="0">
              <a:defRPr/>
            </a:pPr>
            <a:r>
              <a:rPr lang="ko-KR" alt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 idx="0"/>
          </p:nvPr>
        </p:nvSpPr>
        <p:spPr>
          <a:xfrm>
            <a:off x="609562" y="1604398"/>
            <a:ext cx="10971249" cy="397638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3200" b="0" strike="noStrike" spc="-1">
                <a:latin typeface="돋움체"/>
                <a:ea typeface="돋움체"/>
              </a:rPr>
              <a:t/>
            </a:r>
            <a:endParaRPr lang="ko-KR" altLang="en-US" sz="3200" b="0" strike="noStrike" spc="-1">
              <a:latin typeface="돋움체"/>
              <a:ea typeface="돋움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728527" y="665725"/>
            <a:ext cx="1270440" cy="21600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ko-KR" altLang="en-US" sz="1200" b="0" strike="noStrike" spc="-1">
                <a:latin typeface="맑은 고딕"/>
                <a:ea typeface="맑은 고딕"/>
              </a:rPr>
              <a:t>최광우</a:t>
            </a:r>
            <a:endParaRPr lang="ko-KR" altLang="en-US" sz="1200" b="0" strike="noStrike" spc="-1">
              <a:latin typeface="맑은 고딕"/>
              <a:ea typeface="맑은 고딕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600527" y="665725"/>
            <a:ext cx="1846440" cy="216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/>
              <a:t>2021/06/27</a:t>
            </a:r>
            <a:endParaRPr lang="en-US" altLang="ko-KR" sz="1100"/>
          </a:p>
        </p:txBody>
      </p:sp>
      <p:sp>
        <p:nvSpPr>
          <p:cNvPr id="56" name="CustomShape 3"/>
          <p:cNvSpPr/>
          <p:nvPr/>
        </p:nvSpPr>
        <p:spPr>
          <a:xfrm>
            <a:off x="2998967" y="665725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돋움"/>
                <a:ea typeface="돋움"/>
              </a:rPr>
              <a:t>작성일자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126967" y="665725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돋움체"/>
                <a:ea typeface="돋움체"/>
              </a:rPr>
              <a:t>작성자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84696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/>
              <a:t>메인 화면 </a:t>
            </a:r>
            <a:r>
              <a:rPr lang="en-US" altLang="ko-KR" sz="1100"/>
              <a:t>1-1</a:t>
            </a:r>
            <a:endParaRPr lang="en-US" altLang="ko-KR" sz="1100"/>
          </a:p>
        </p:txBody>
      </p:sp>
      <p:sp>
        <p:nvSpPr>
          <p:cNvPr id="59" name="CustomShape 6"/>
          <p:cNvSpPr/>
          <p:nvPr/>
        </p:nvSpPr>
        <p:spPr>
          <a:xfrm>
            <a:off x="1147487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CustomShape 7"/>
          <p:cNvSpPr/>
          <p:nvPr/>
        </p:nvSpPr>
        <p:spPr>
          <a:xfrm>
            <a:off x="114748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9334968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000"/>
              <a:t>운동하기 웹캠 활성화 전</a:t>
            </a:r>
            <a:endParaRPr lang="ko-KR" altLang="en-US" sz="1000"/>
          </a:p>
        </p:txBody>
      </p:sp>
      <p:sp>
        <p:nvSpPr>
          <p:cNvPr id="62" name="CustomShape 9"/>
          <p:cNvSpPr/>
          <p:nvPr/>
        </p:nvSpPr>
        <p:spPr>
          <a:xfrm>
            <a:off x="8635488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CustomShape 10"/>
          <p:cNvSpPr/>
          <p:nvPr/>
        </p:nvSpPr>
        <p:spPr>
          <a:xfrm>
            <a:off x="8635488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88696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/>
              <a:t>운동 홈</a:t>
            </a:r>
            <a:endParaRPr lang="ko-KR" altLang="en-US" sz="1100"/>
          </a:p>
        </p:txBody>
      </p:sp>
      <p:sp>
        <p:nvSpPr>
          <p:cNvPr id="65" name="CustomShape 12"/>
          <p:cNvSpPr/>
          <p:nvPr/>
        </p:nvSpPr>
        <p:spPr>
          <a:xfrm>
            <a:off x="6166967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CustomShape 13"/>
          <p:cNvSpPr/>
          <p:nvPr/>
        </p:nvSpPr>
        <p:spPr>
          <a:xfrm>
            <a:off x="618748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7" name="CustomShape 14"/>
          <p:cNvSpPr/>
          <p:nvPr/>
        </p:nvSpPr>
        <p:spPr>
          <a:xfrm>
            <a:off x="8635488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CustomShape 15"/>
          <p:cNvSpPr/>
          <p:nvPr/>
        </p:nvSpPr>
        <p:spPr>
          <a:xfrm>
            <a:off x="434644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/>
              <a:t>메인화면 </a:t>
            </a:r>
            <a:r>
              <a:rPr lang="en-US" altLang="ko-KR" sz="1100"/>
              <a:t>1-2</a:t>
            </a:r>
            <a:endParaRPr lang="en-US" altLang="ko-KR" sz="1100"/>
          </a:p>
        </p:txBody>
      </p:sp>
      <p:sp>
        <p:nvSpPr>
          <p:cNvPr id="69" name="CustomShape 16"/>
          <p:cNvSpPr/>
          <p:nvPr/>
        </p:nvSpPr>
        <p:spPr>
          <a:xfrm>
            <a:off x="3646967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CustomShape 17"/>
          <p:cNvSpPr/>
          <p:nvPr/>
        </p:nvSpPr>
        <p:spPr>
          <a:xfrm>
            <a:off x="364696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71" name="CustomShape 18"/>
          <p:cNvSpPr/>
          <p:nvPr/>
        </p:nvSpPr>
        <p:spPr>
          <a:xfrm>
            <a:off x="8635488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72" name="CustomShape 19"/>
          <p:cNvSpPr/>
          <p:nvPr/>
        </p:nvSpPr>
        <p:spPr>
          <a:xfrm>
            <a:off x="8635488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1.</a:t>
            </a:r>
            <a:r>
              <a:rPr lang="ko-KR" altLang="en-US" sz="1000" b="0" strike="noStrike" spc="-1">
                <a:latin typeface="굴림"/>
              </a:rPr>
              <a:t> 셀렉트 박스 클릭시 운동 이름들 출력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2,</a:t>
            </a:r>
            <a:r>
              <a:rPr lang="ko-KR" altLang="en-US" sz="1000" b="0" strike="noStrike" spc="-1">
                <a:latin typeface="굴림"/>
              </a:rPr>
              <a:t> </a:t>
            </a:r>
            <a:r>
              <a:rPr lang="en-US" altLang="ko-KR" sz="1000" b="0" strike="noStrike" spc="-1">
                <a:latin typeface="굴림"/>
              </a:rPr>
              <a:t>3.</a:t>
            </a:r>
            <a:r>
              <a:rPr lang="ko-KR" altLang="en-US" sz="1000" b="0" strike="noStrike" spc="-1">
                <a:latin typeface="굴림"/>
              </a:rPr>
              <a:t> 선택한 운동 이름에 따라 관련된 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운동 영상과 상품들 출력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4.</a:t>
            </a:r>
            <a:r>
              <a:rPr lang="ko-KR" altLang="en-US" sz="1000" b="0" strike="noStrike" spc="-1">
                <a:latin typeface="굴림"/>
              </a:rPr>
              <a:t> 클릭 했을 때 사용자의 웹캠을 활성화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8635488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74" name="CustomShape 21"/>
          <p:cNvSpPr/>
          <p:nvPr/>
        </p:nvSpPr>
        <p:spPr>
          <a:xfrm>
            <a:off x="1147487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1.</a:t>
            </a:r>
            <a:r>
              <a:rPr lang="ko-KR" altLang="en-US" sz="1000" b="0" strike="noStrike" spc="-1">
                <a:latin typeface="굴림"/>
              </a:rPr>
              <a:t> 메뉴 드롭다운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2.</a:t>
            </a:r>
            <a:r>
              <a:rPr lang="ko-KR" altLang="en-US" sz="1000" b="0" strike="noStrike" spc="-1">
                <a:latin typeface="굴림"/>
              </a:rPr>
              <a:t> 전체 모임 게시판으로 이동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3.</a:t>
            </a:r>
            <a:r>
              <a:rPr lang="ko-KR" altLang="en-US" sz="1000" b="0" strike="noStrike" spc="-1">
                <a:latin typeface="굴림"/>
              </a:rPr>
              <a:t> 메인화면 </a:t>
            </a:r>
            <a:r>
              <a:rPr lang="en-US" altLang="ko-KR" sz="1000" b="0" strike="noStrike" spc="-1">
                <a:latin typeface="굴림"/>
              </a:rPr>
              <a:t>1-2</a:t>
            </a:r>
            <a:r>
              <a:rPr lang="ko-KR" altLang="en-US" sz="1000" b="0" strike="noStrike" spc="-1">
                <a:latin typeface="굴림"/>
              </a:rPr>
              <a:t>의 </a:t>
            </a:r>
            <a:r>
              <a:rPr lang="en-US" altLang="ko-KR" sz="1000" b="0" strike="noStrike" spc="-1">
                <a:latin typeface="굴림"/>
              </a:rPr>
              <a:t>1</a:t>
            </a:r>
            <a:r>
              <a:rPr lang="ko-KR" altLang="en-US" sz="1000" b="0" strike="noStrike" spc="-1">
                <a:latin typeface="굴림"/>
              </a:rPr>
              <a:t> 메뉴 출력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4.</a:t>
            </a:r>
            <a:r>
              <a:rPr lang="ko-KR" altLang="en-US" sz="1000" b="0" strike="noStrike" spc="-1">
                <a:latin typeface="굴림"/>
              </a:rPr>
              <a:t> 메인화면 </a:t>
            </a:r>
            <a:r>
              <a:rPr lang="en-US" altLang="ko-KR" sz="1000" b="0" strike="noStrike" spc="-1">
                <a:latin typeface="굴림"/>
              </a:rPr>
              <a:t>1-2</a:t>
            </a:r>
            <a:r>
              <a:rPr lang="ko-KR" altLang="en-US" sz="1000" b="0" strike="noStrike" spc="-1">
                <a:latin typeface="굴림"/>
              </a:rPr>
              <a:t>의 </a:t>
            </a:r>
            <a:r>
              <a:rPr lang="en-US" altLang="ko-KR" sz="1000" b="0" strike="noStrike" spc="-1">
                <a:latin typeface="굴림"/>
              </a:rPr>
              <a:t>2</a:t>
            </a:r>
            <a:r>
              <a:rPr lang="ko-KR" altLang="en-US" sz="1000" b="0" strike="noStrike" spc="-1">
                <a:latin typeface="굴림"/>
              </a:rPr>
              <a:t> 모달 출력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11474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76" name="CustomShape 23"/>
          <p:cNvSpPr/>
          <p:nvPr/>
        </p:nvSpPr>
        <p:spPr>
          <a:xfrm>
            <a:off x="36674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CustomShape 24"/>
          <p:cNvSpPr/>
          <p:nvPr/>
        </p:nvSpPr>
        <p:spPr>
          <a:xfrm>
            <a:off x="36674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78" name="CustomShape 25"/>
          <p:cNvSpPr/>
          <p:nvPr/>
        </p:nvSpPr>
        <p:spPr>
          <a:xfrm>
            <a:off x="36674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CustomShape 26"/>
          <p:cNvSpPr/>
          <p:nvPr/>
        </p:nvSpPr>
        <p:spPr>
          <a:xfrm>
            <a:off x="36674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0" name="CustomShape 27"/>
          <p:cNvSpPr/>
          <p:nvPr/>
        </p:nvSpPr>
        <p:spPr>
          <a:xfrm>
            <a:off x="3667487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각 이름에 맞는 페이지로 이동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81" name="CustomShape 28"/>
          <p:cNvSpPr/>
          <p:nvPr/>
        </p:nvSpPr>
        <p:spPr>
          <a:xfrm>
            <a:off x="36674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2" name="CustomShape 29"/>
          <p:cNvSpPr/>
          <p:nvPr/>
        </p:nvSpPr>
        <p:spPr>
          <a:xfrm>
            <a:off x="61676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CustomShape 30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4" name="CustomShape 31"/>
          <p:cNvSpPr/>
          <p:nvPr/>
        </p:nvSpPr>
        <p:spPr>
          <a:xfrm>
            <a:off x="61676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CustomShape 32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6" name="CustomShape 33"/>
          <p:cNvSpPr/>
          <p:nvPr/>
        </p:nvSpPr>
        <p:spPr>
          <a:xfrm>
            <a:off x="6167687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1.</a:t>
            </a:r>
            <a:r>
              <a:rPr lang="ko-KR" altLang="en-US" sz="1000" b="0" strike="noStrike" spc="-1">
                <a:latin typeface="굴림"/>
              </a:rPr>
              <a:t> 사용자가 그동안 기록했던 운동 정보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를 토대로 그래프 출력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2.</a:t>
            </a:r>
            <a:r>
              <a:rPr lang="ko-KR" altLang="en-US" sz="1000" b="0" strike="noStrike" spc="-1">
                <a:latin typeface="굴림"/>
              </a:rPr>
              <a:t> 운동을 기록가능한 페이지로 이동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3.</a:t>
            </a:r>
            <a:r>
              <a:rPr lang="ko-KR" altLang="en-US" sz="1000" b="0" strike="noStrike" spc="-1">
                <a:latin typeface="굴림"/>
              </a:rPr>
              <a:t> 운동 모임 모집 작성 페이지로 이동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488" y="1247845"/>
            <a:ext cx="2355480" cy="3748988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7487" y="1247845"/>
            <a:ext cx="2355480" cy="3777120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7896225" y="3048266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960107" y="3501009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6960107" y="4221099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3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334968" y="1844802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769200" y="2312860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635488" y="4005072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3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334968" y="4653153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4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8694" y="1245114"/>
            <a:ext cx="2354498" cy="3765550"/>
          </a:xfrm>
          <a:prstGeom prst="rect">
            <a:avLst/>
          </a:prstGeom>
        </p:spPr>
      </p:pic>
      <p:sp>
        <p:nvSpPr>
          <p:cNvPr id="119" name="타원 116"/>
          <p:cNvSpPr/>
          <p:nvPr/>
        </p:nvSpPr>
        <p:spPr>
          <a:xfrm>
            <a:off x="1204919" y="1285605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20" name="타원 116"/>
          <p:cNvSpPr/>
          <p:nvPr/>
        </p:nvSpPr>
        <p:spPr>
          <a:xfrm>
            <a:off x="1492512" y="2611731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21" name="타원 116"/>
          <p:cNvSpPr/>
          <p:nvPr/>
        </p:nvSpPr>
        <p:spPr>
          <a:xfrm>
            <a:off x="2340544" y="2617876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3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3763991" y="2929035"/>
            <a:ext cx="2107790" cy="19866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"/>
          <p:cNvSpPr/>
          <p:nvPr/>
        </p:nvSpPr>
        <p:spPr>
          <a:xfrm>
            <a:off x="4180914" y="3169459"/>
            <a:ext cx="1307352" cy="34862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24" name=""/>
          <p:cNvCxnSpPr/>
          <p:nvPr/>
        </p:nvCxnSpPr>
        <p:spPr>
          <a:xfrm>
            <a:off x="3770778" y="3088528"/>
            <a:ext cx="209510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"/>
          <p:cNvSpPr txBox="1"/>
          <p:nvPr/>
        </p:nvSpPr>
        <p:spPr>
          <a:xfrm>
            <a:off x="5659342" y="2932516"/>
            <a:ext cx="311275" cy="18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00"/>
              <a:t>X</a:t>
            </a:r>
            <a:endParaRPr lang="en-US" altLang="ko-KR" sz="600"/>
          </a:p>
        </p:txBody>
      </p:sp>
      <p:sp>
        <p:nvSpPr>
          <p:cNvPr id="126" name="타원 6"/>
          <p:cNvSpPr/>
          <p:nvPr/>
        </p:nvSpPr>
        <p:spPr>
          <a:xfrm>
            <a:off x="4232004" y="3195397"/>
            <a:ext cx="288040" cy="288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7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flipH="1">
            <a:off x="4288794" y="3250204"/>
            <a:ext cx="178796" cy="178796"/>
          </a:xfrm>
          <a:prstGeom prst="rect">
            <a:avLst/>
          </a:prstGeom>
        </p:spPr>
      </p:pic>
      <p:sp>
        <p:nvSpPr>
          <p:cNvPr id="128" name=""/>
          <p:cNvSpPr/>
          <p:nvPr/>
        </p:nvSpPr>
        <p:spPr>
          <a:xfrm>
            <a:off x="4183902" y="3577104"/>
            <a:ext cx="1307352" cy="34862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9" name=""/>
          <p:cNvSpPr/>
          <p:nvPr/>
        </p:nvSpPr>
        <p:spPr>
          <a:xfrm>
            <a:off x="4190127" y="3982073"/>
            <a:ext cx="1307352" cy="34862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0" name=""/>
          <p:cNvSpPr/>
          <p:nvPr/>
        </p:nvSpPr>
        <p:spPr>
          <a:xfrm>
            <a:off x="4202579" y="4392643"/>
            <a:ext cx="1307352" cy="34862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1" name="타원 28"/>
          <p:cNvSpPr/>
          <p:nvPr/>
        </p:nvSpPr>
        <p:spPr>
          <a:xfrm>
            <a:off x="4235764" y="3597329"/>
            <a:ext cx="288040" cy="288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2" name="타원 29"/>
          <p:cNvSpPr/>
          <p:nvPr/>
        </p:nvSpPr>
        <p:spPr>
          <a:xfrm>
            <a:off x="4238424" y="4011498"/>
            <a:ext cx="288040" cy="288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" name="타원 30"/>
          <p:cNvSpPr/>
          <p:nvPr/>
        </p:nvSpPr>
        <p:spPr>
          <a:xfrm>
            <a:off x="4243470" y="4412132"/>
            <a:ext cx="288040" cy="288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4" name="그림 12"/>
          <p:cNvPicPr>
            <a:picLocks noChangeAspect="1"/>
          </p:cNvPicPr>
          <p:nvPr/>
        </p:nvPicPr>
        <p:blipFill rotWithShape="1">
          <a:blip r:embed="rId6"/>
          <a:srcRect l="37140" t="60620" r="60720" b="36320"/>
          <a:stretch>
            <a:fillRect/>
          </a:stretch>
        </p:blipFill>
        <p:spPr>
          <a:xfrm rot="2696432">
            <a:off x="4269653" y="3658224"/>
            <a:ext cx="216559" cy="166968"/>
          </a:xfrm>
          <a:prstGeom prst="rect">
            <a:avLst/>
          </a:prstGeom>
        </p:spPr>
      </p:pic>
      <p:pic>
        <p:nvPicPr>
          <p:cNvPr id="135" name="그림 27"/>
          <p:cNvPicPr>
            <a:picLocks noChangeAspect="1"/>
          </p:cNvPicPr>
          <p:nvPr/>
        </p:nvPicPr>
        <p:blipFill rotWithShape="1">
          <a:blip r:embed="rId7"/>
          <a:srcRect l="67140" t="35490" r="31430" b="60630"/>
          <a:stretch>
            <a:fillRect/>
          </a:stretch>
        </p:blipFill>
        <p:spPr>
          <a:xfrm>
            <a:off x="4317072" y="4053292"/>
            <a:ext cx="144021" cy="211727"/>
          </a:xfrm>
          <a:prstGeom prst="rect">
            <a:avLst/>
          </a:prstGeom>
        </p:spPr>
      </p:pic>
      <p:pic>
        <p:nvPicPr>
          <p:cNvPr id="136" name="그림 3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270906" y="4451146"/>
            <a:ext cx="221769" cy="221769"/>
          </a:xfrm>
          <a:prstGeom prst="rect">
            <a:avLst/>
          </a:prstGeom>
        </p:spPr>
      </p:pic>
      <p:sp>
        <p:nvSpPr>
          <p:cNvPr id="137" name=""/>
          <p:cNvSpPr txBox="1"/>
          <p:nvPr/>
        </p:nvSpPr>
        <p:spPr>
          <a:xfrm>
            <a:off x="4660026" y="3225488"/>
            <a:ext cx="584676" cy="24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스터디</a:t>
            </a:r>
            <a:endParaRPr lang="ko-KR" altLang="en-US" sz="1000" b="1">
              <a:solidFill>
                <a:schemeClr val="lt1"/>
              </a:solidFill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4681690" y="3626907"/>
            <a:ext cx="696735" cy="24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운동하기</a:t>
            </a:r>
            <a:endParaRPr lang="ko-KR" altLang="en-US" sz="1000" b="1">
              <a:solidFill>
                <a:schemeClr val="lt1"/>
              </a:solidFill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4656477" y="4062817"/>
            <a:ext cx="696735" cy="243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맛집검색</a:t>
            </a:r>
            <a:endParaRPr lang="ko-KR" altLang="en-US" sz="1000" b="1">
              <a:solidFill>
                <a:schemeClr val="lt1"/>
              </a:solidFill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678140" y="4454338"/>
            <a:ext cx="690512" cy="242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축제검색</a:t>
            </a:r>
            <a:endParaRPr lang="ko-KR" altLang="en-US" sz="1000" b="1">
              <a:solidFill>
                <a:schemeClr val="lt1"/>
              </a:solidFill>
            </a:endParaRPr>
          </a:p>
        </p:txBody>
      </p:sp>
      <p:sp>
        <p:nvSpPr>
          <p:cNvPr id="141" name="타원 116"/>
          <p:cNvSpPr/>
          <p:nvPr/>
        </p:nvSpPr>
        <p:spPr>
          <a:xfrm>
            <a:off x="4077858" y="3049224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pic>
        <p:nvPicPr>
          <p:cNvPr id="14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702972" y="1591307"/>
            <a:ext cx="2270956" cy="855237"/>
          </a:xfrm>
          <a:prstGeom prst="rect">
            <a:avLst/>
          </a:prstGeom>
        </p:spPr>
      </p:pic>
      <p:sp>
        <p:nvSpPr>
          <p:cNvPr id="143" name="타원 116"/>
          <p:cNvSpPr/>
          <p:nvPr/>
        </p:nvSpPr>
        <p:spPr>
          <a:xfrm>
            <a:off x="3673201" y="1481583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728527" y="665725"/>
            <a:ext cx="1270440" cy="21600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ko-KR" altLang="en-US" sz="1200" b="0" strike="noStrike" spc="-1">
                <a:latin typeface="맑은 고딕"/>
                <a:ea typeface="맑은 고딕"/>
              </a:rPr>
              <a:t>최광우</a:t>
            </a:r>
            <a:endParaRPr lang="ko-KR" altLang="en-US" sz="1200" b="0" strike="noStrike" spc="-1">
              <a:latin typeface="맑은 고딕"/>
              <a:ea typeface="맑은 고딕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600527" y="665725"/>
            <a:ext cx="1846440" cy="216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100"/>
              <a:t>2021/06/27</a:t>
            </a:r>
            <a:endParaRPr lang="en-US" altLang="ko-KR" sz="1100"/>
          </a:p>
        </p:txBody>
      </p:sp>
      <p:sp>
        <p:nvSpPr>
          <p:cNvPr id="56" name="CustomShape 3"/>
          <p:cNvSpPr/>
          <p:nvPr/>
        </p:nvSpPr>
        <p:spPr>
          <a:xfrm>
            <a:off x="2998967" y="665725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돋움"/>
                <a:ea typeface="돋움"/>
              </a:rPr>
              <a:t>작성일자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126967" y="665725"/>
            <a:ext cx="601560" cy="216000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solidFill>
              <a:srgbClr val="b2b2b2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100" b="0" strike="noStrike" spc="-1">
                <a:latin typeface="돋움체"/>
                <a:ea typeface="돋움체"/>
              </a:rPr>
              <a:t>작성자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84696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/>
              <a:t>웹캠 활성화 후 </a:t>
            </a:r>
            <a:r>
              <a:rPr lang="en-US" altLang="ko-KR" sz="1100"/>
              <a:t>1-1</a:t>
            </a:r>
            <a:endParaRPr lang="en-US" altLang="ko-KR" sz="1100"/>
          </a:p>
        </p:txBody>
      </p:sp>
      <p:sp>
        <p:nvSpPr>
          <p:cNvPr id="59" name="CustomShape 6"/>
          <p:cNvSpPr/>
          <p:nvPr/>
        </p:nvSpPr>
        <p:spPr>
          <a:xfrm>
            <a:off x="1147487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CustomShape 7"/>
          <p:cNvSpPr/>
          <p:nvPr/>
        </p:nvSpPr>
        <p:spPr>
          <a:xfrm>
            <a:off x="114748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9334968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CustomShape 10"/>
          <p:cNvSpPr/>
          <p:nvPr/>
        </p:nvSpPr>
        <p:spPr>
          <a:xfrm>
            <a:off x="8635488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88696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CustomShape 12"/>
          <p:cNvSpPr/>
          <p:nvPr/>
        </p:nvSpPr>
        <p:spPr>
          <a:xfrm>
            <a:off x="6166967" y="1247845"/>
            <a:ext cx="2355480" cy="3777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CustomShape 13"/>
          <p:cNvSpPr/>
          <p:nvPr/>
        </p:nvSpPr>
        <p:spPr>
          <a:xfrm>
            <a:off x="618748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68" name="CustomShape 15"/>
          <p:cNvSpPr/>
          <p:nvPr/>
        </p:nvSpPr>
        <p:spPr>
          <a:xfrm>
            <a:off x="4346447" y="953725"/>
            <a:ext cx="1656000" cy="24012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100"/>
              <a:t>웹캠 활성화 후 </a:t>
            </a:r>
            <a:r>
              <a:rPr lang="en-US" altLang="ko-KR" sz="1100"/>
              <a:t>1-1</a:t>
            </a:r>
            <a:endParaRPr lang="en-US" altLang="ko-KR" sz="1100"/>
          </a:p>
        </p:txBody>
      </p:sp>
      <p:sp>
        <p:nvSpPr>
          <p:cNvPr id="70" name="CustomShape 17"/>
          <p:cNvSpPr/>
          <p:nvPr/>
        </p:nvSpPr>
        <p:spPr>
          <a:xfrm>
            <a:off x="3646967" y="953725"/>
            <a:ext cx="699480" cy="240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400" b="0" strike="noStrike" spc="-1">
                <a:latin typeface="맑은고딕"/>
                <a:ea typeface="맑은고딕"/>
              </a:rPr>
              <a:t>화면명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74" name="CustomShape 21"/>
          <p:cNvSpPr/>
          <p:nvPr/>
        </p:nvSpPr>
        <p:spPr>
          <a:xfrm>
            <a:off x="1147487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lvl="0">
              <a:defRPr/>
            </a:pPr>
            <a:endParaRPr lang="en-US" altLang="ko-KR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1.</a:t>
            </a:r>
            <a:r>
              <a:rPr lang="ko-KR" altLang="en-US" sz="1000" b="0" strike="noStrike" spc="-1">
                <a:latin typeface="굴림"/>
              </a:rPr>
              <a:t> 클릭시 웹캠 부분이 사라짐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2.</a:t>
            </a:r>
            <a:r>
              <a:rPr lang="ko-KR" altLang="en-US" sz="1000" b="0" strike="noStrike" spc="-1">
                <a:latin typeface="굴림"/>
              </a:rPr>
              <a:t> 사용자의 웹캠이 표시되는 부분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3.</a:t>
            </a:r>
            <a:r>
              <a:rPr lang="ko-KR" altLang="en-US" sz="1000" b="0" strike="noStrike" spc="-1">
                <a:latin typeface="굴림"/>
              </a:rPr>
              <a:t> 클릭시 </a:t>
            </a:r>
            <a:r>
              <a:rPr lang="en-US" altLang="ko-KR" sz="1000" b="0" strike="noStrike" spc="-1">
                <a:latin typeface="굴림"/>
              </a:rPr>
              <a:t>4</a:t>
            </a:r>
            <a:r>
              <a:rPr lang="ko-KR" altLang="en-US" sz="1000" b="0" strike="noStrike" spc="-1">
                <a:latin typeface="굴림"/>
              </a:rPr>
              <a:t> 테이블의 세트가 </a:t>
            </a:r>
            <a:r>
              <a:rPr lang="en-US" altLang="ko-KR" sz="1000" b="0" strike="noStrike" spc="-1">
                <a:latin typeface="굴림"/>
              </a:rPr>
              <a:t>+1</a:t>
            </a:r>
            <a:endParaRPr lang="en-US" altLang="ko-KR" sz="1000" b="0" strike="noStrike" spc="-1">
              <a:latin typeface="굴림"/>
            </a:endParaRPr>
          </a:p>
          <a:p>
            <a:pPr lvl="0">
              <a:defRPr/>
            </a:pPr>
            <a:r>
              <a:rPr lang="en-US" altLang="ko-KR" sz="1000" b="0" strike="noStrike" spc="-1">
                <a:latin typeface="굴림"/>
              </a:rPr>
              <a:t>4.</a:t>
            </a:r>
            <a:r>
              <a:rPr lang="ko-KR" altLang="en-US" sz="1000" b="0" strike="noStrike" spc="-1">
                <a:latin typeface="굴림"/>
              </a:rPr>
              <a:t> 사용자가 현재 진행중인 운동정보 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r>
              <a:rPr lang="ko-KR" altLang="en-US" sz="1000" b="0" strike="noStrike" spc="-1">
                <a:latin typeface="굴림"/>
              </a:rPr>
              <a:t>표시</a:t>
            </a:r>
            <a:endParaRPr lang="ko-KR" altLang="en-US" sz="1000" b="0" strike="noStrike" spc="-1">
              <a:latin typeface="굴림"/>
            </a:endParaRPr>
          </a:p>
          <a:p>
            <a:pPr lvl="0">
              <a:defRPr/>
            </a:pPr>
            <a:endParaRPr lang="en-US" altLang="ko-KR" sz="1000" b="0" strike="noStrike" spc="-1">
              <a:latin typeface="굴림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11474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0" name="CustomShape 27"/>
          <p:cNvSpPr/>
          <p:nvPr/>
        </p:nvSpPr>
        <p:spPr>
          <a:xfrm>
            <a:off x="3646966" y="1247845"/>
            <a:ext cx="2355480" cy="496188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5.</a:t>
            </a:r>
            <a:r>
              <a:rPr lang="ko-KR" altLang="en-US" sz="1000" b="0" strike="noStrike" spc="-1">
                <a:latin typeface="굴림"/>
              </a:rPr>
              <a:t> 버튼 클릭했을 때 </a:t>
            </a:r>
            <a:r>
              <a:rPr lang="en-US" altLang="ko-KR" sz="1000" b="0" strike="noStrike" spc="-1">
                <a:latin typeface="굴림"/>
              </a:rPr>
              <a:t>4</a:t>
            </a:r>
            <a:r>
              <a:rPr lang="ko-KR" altLang="en-US" sz="1000" b="0" strike="noStrike" spc="-1">
                <a:latin typeface="굴림"/>
              </a:rPr>
              <a:t>에서 입력된 값이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6</a:t>
            </a:r>
            <a:r>
              <a:rPr lang="ko-KR" altLang="en-US" sz="1000" b="0" strike="noStrike" spc="-1">
                <a:latin typeface="굴림"/>
              </a:rPr>
              <a:t>의 테이블에 입력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2</a:t>
            </a:r>
            <a:r>
              <a:rPr lang="ko-KR" altLang="en-US" sz="1000" b="0" strike="noStrike" spc="-1">
                <a:latin typeface="굴림"/>
              </a:rPr>
              <a:t>번째 클릭 부터는 </a:t>
            </a:r>
            <a:r>
              <a:rPr lang="en-US" altLang="ko-KR" sz="1000" b="0" strike="noStrike" spc="-1">
                <a:latin typeface="굴림"/>
              </a:rPr>
              <a:t>6</a:t>
            </a:r>
            <a:r>
              <a:rPr lang="ko-KR" altLang="en-US" sz="1000" b="0" strike="noStrike" spc="-1">
                <a:latin typeface="굴림"/>
              </a:rPr>
              <a:t>에 </a:t>
            </a:r>
            <a:r>
              <a:rPr lang="en-US" altLang="ko-KR" sz="1000" b="0" strike="noStrike" spc="-1">
                <a:latin typeface="굴림"/>
              </a:rPr>
              <a:t>1</a:t>
            </a:r>
            <a:r>
              <a:rPr lang="ko-KR" altLang="en-US" sz="1000" b="0" strike="noStrike" spc="-1">
                <a:latin typeface="굴림"/>
              </a:rPr>
              <a:t>행이 추가되며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4</a:t>
            </a:r>
            <a:r>
              <a:rPr lang="ko-KR" altLang="en-US" sz="1000" b="0" strike="noStrike" spc="-1">
                <a:latin typeface="굴림"/>
              </a:rPr>
              <a:t>에서 입력된 값이 추가된 행에 입력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6.</a:t>
            </a:r>
            <a:r>
              <a:rPr lang="ko-KR" altLang="en-US" sz="1000" b="0" strike="noStrike" spc="-1">
                <a:latin typeface="굴림"/>
              </a:rPr>
              <a:t> 사용자가 입력한 운동정보들을 표시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7.</a:t>
            </a:r>
            <a:r>
              <a:rPr lang="ko-KR" altLang="en-US" sz="1000" b="0" strike="noStrike" spc="-1">
                <a:latin typeface="굴림"/>
              </a:rPr>
              <a:t> </a:t>
            </a:r>
            <a:r>
              <a:rPr lang="en-US" altLang="ko-KR" sz="1000" b="0" strike="noStrike" spc="-1">
                <a:latin typeface="굴림"/>
              </a:rPr>
              <a:t>6</a:t>
            </a:r>
            <a:r>
              <a:rPr lang="ko-KR" altLang="en-US" sz="1000" b="0" strike="noStrike" spc="-1">
                <a:latin typeface="굴림"/>
              </a:rPr>
              <a:t>에 저장된 내용들이 </a:t>
            </a:r>
            <a:r>
              <a:rPr lang="en-US" altLang="ko-KR" sz="1000" b="0" strike="noStrike" spc="-1">
                <a:latin typeface="굴림"/>
              </a:rPr>
              <a:t>DB</a:t>
            </a:r>
            <a:r>
              <a:rPr lang="ko-KR" altLang="en-US" sz="1000" b="0" strike="noStrike" spc="-1">
                <a:latin typeface="굴림"/>
              </a:rPr>
              <a:t>에 저장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8. </a:t>
            </a:r>
            <a:r>
              <a:rPr lang="ko-KR" altLang="en-US" sz="1000" b="0" strike="noStrike" spc="-1">
                <a:latin typeface="굴림"/>
              </a:rPr>
              <a:t>가장 최근에 입력되었던 행삭제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81" name="CustomShape 28"/>
          <p:cNvSpPr/>
          <p:nvPr/>
        </p:nvSpPr>
        <p:spPr>
          <a:xfrm>
            <a:off x="3646966" y="124784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2" name="CustomShape 29"/>
          <p:cNvSpPr/>
          <p:nvPr/>
        </p:nvSpPr>
        <p:spPr>
          <a:xfrm>
            <a:off x="61676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CustomShape 30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4" name="CustomShape 31"/>
          <p:cNvSpPr/>
          <p:nvPr/>
        </p:nvSpPr>
        <p:spPr>
          <a:xfrm>
            <a:off x="6167687" y="5098765"/>
            <a:ext cx="2355480" cy="111096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CustomShape 32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86" name="CustomShape 33"/>
          <p:cNvSpPr/>
          <p:nvPr/>
        </p:nvSpPr>
        <p:spPr>
          <a:xfrm>
            <a:off x="6167687" y="5320885"/>
            <a:ext cx="2355480" cy="88884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1.</a:t>
            </a:r>
            <a:r>
              <a:rPr lang="ko-KR" altLang="en-US" sz="1000" b="0" strike="noStrike" spc="-1">
                <a:latin typeface="굴림"/>
              </a:rPr>
              <a:t> 달력 클릭시 </a:t>
            </a:r>
            <a:r>
              <a:rPr lang="en-US" altLang="ko-KR" sz="1000" b="0" strike="noStrike" spc="-1">
                <a:latin typeface="굴림"/>
              </a:rPr>
              <a:t>2</a:t>
            </a:r>
            <a:r>
              <a:rPr lang="ko-KR" altLang="en-US" sz="1000" b="0" strike="noStrike" spc="-1">
                <a:latin typeface="굴림"/>
              </a:rPr>
              <a:t> 화면에 출력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2.</a:t>
            </a:r>
            <a:r>
              <a:rPr lang="ko-KR" altLang="en-US" sz="1000" b="0" strike="noStrike" spc="-1">
                <a:latin typeface="굴림"/>
              </a:rPr>
              <a:t> 사용자가 운동한 날만 클릭가능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운동한 날의 날짜 클릭하면 </a:t>
            </a:r>
            <a:r>
              <a:rPr lang="en-US" altLang="ko-KR" sz="1000" b="0" strike="noStrike" spc="-1">
                <a:latin typeface="굴림"/>
              </a:rPr>
              <a:t>3</a:t>
            </a:r>
            <a:r>
              <a:rPr lang="ko-KR" altLang="en-US" sz="1000" b="0" strike="noStrike" spc="-1">
                <a:latin typeface="굴림"/>
              </a:rPr>
              <a:t>에 그날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했던 운동 정보들 출력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87" name="CustomShape 34"/>
          <p:cNvSpPr/>
          <p:nvPr/>
        </p:nvSpPr>
        <p:spPr>
          <a:xfrm>
            <a:off x="6167687" y="5098765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87487" y="1247845"/>
            <a:ext cx="2355480" cy="377712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7487" y="1247844"/>
            <a:ext cx="2355480" cy="3777120"/>
          </a:xfrm>
          <a:prstGeom prst="rect">
            <a:avLst/>
          </a:prstGeom>
        </p:spPr>
      </p:pic>
      <p:sp>
        <p:nvSpPr>
          <p:cNvPr id="95" name="타원 94"/>
          <p:cNvSpPr/>
          <p:nvPr/>
        </p:nvSpPr>
        <p:spPr>
          <a:xfrm>
            <a:off x="1846967" y="1556766"/>
            <a:ext cx="216027" cy="216027"/>
          </a:xfrm>
          <a:prstGeom prst="ellipse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211720" y="1772793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846967" y="2780919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3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319733" y="3212973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4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954980" y="3789045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5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55687" y="4077081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6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728527" y="4581144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7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325227" y="4581144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8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128680" y="2204847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498940" y="1880806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2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095999" y="2564892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3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129400" y="4473130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4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8112251" y="4365117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5</a:t>
            </a:r>
            <a:endParaRPr lang="en-US" altLang="ko-KR" sz="1000" b="1">
              <a:solidFill>
                <a:schemeClr val="lt1"/>
              </a:solidFill>
            </a:endParaRPr>
          </a:p>
        </p:txBody>
      </p:sp>
      <p:sp>
        <p:nvSpPr>
          <p:cNvPr id="108" name="CustomShape 27"/>
          <p:cNvSpPr/>
          <p:nvPr/>
        </p:nvSpPr>
        <p:spPr>
          <a:xfrm>
            <a:off x="8635488" y="1469965"/>
            <a:ext cx="2355480" cy="4739759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4.</a:t>
            </a:r>
            <a:r>
              <a:rPr lang="ko-KR" altLang="en-US" sz="1000" b="0" strike="noStrike" spc="-1">
                <a:latin typeface="굴림"/>
              </a:rPr>
              <a:t> 사용자의 키</a:t>
            </a:r>
            <a:r>
              <a:rPr lang="en-US" altLang="ko-KR" sz="1000" b="0" strike="noStrike" spc="-1">
                <a:latin typeface="굴림"/>
              </a:rPr>
              <a:t>,</a:t>
            </a:r>
            <a:r>
              <a:rPr lang="ko-KR" altLang="en-US" sz="1000" b="0" strike="noStrike" spc="-1">
                <a:latin typeface="굴림"/>
              </a:rPr>
              <a:t> 몸무게</a:t>
            </a:r>
            <a:r>
              <a:rPr lang="en-US" altLang="ko-KR" sz="1000" b="0" strike="noStrike" spc="-1">
                <a:latin typeface="굴림"/>
              </a:rPr>
              <a:t>,</a:t>
            </a:r>
            <a:r>
              <a:rPr lang="ko-KR" altLang="en-US" sz="1000" b="0" strike="noStrike" spc="-1">
                <a:latin typeface="굴림"/>
              </a:rPr>
              <a:t> 성별의 값을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입력 후 버튼 클릭시 입력한 값에 따라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000" b="0" strike="noStrike" spc="-1">
                <a:latin typeface="굴림"/>
              </a:rPr>
              <a:t>비만 지수 출력</a:t>
            </a: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000" b="0" strike="noStrike" spc="-1">
                <a:latin typeface="굴림"/>
              </a:rPr>
              <a:t>5.</a:t>
            </a:r>
            <a:r>
              <a:rPr lang="ko-KR" altLang="en-US" sz="1000" b="0" strike="noStrike" spc="-1">
                <a:latin typeface="굴림"/>
              </a:rPr>
              <a:t> 클릭했을 때 </a:t>
            </a:r>
            <a:r>
              <a:rPr lang="en-US" altLang="ko-KR" sz="1000" b="0" strike="noStrike" spc="-1">
                <a:latin typeface="굴림"/>
              </a:rPr>
              <a:t>4</a:t>
            </a:r>
            <a:r>
              <a:rPr lang="ko-KR" altLang="en-US" sz="1000" b="0" strike="noStrike" spc="-1">
                <a:latin typeface="굴림"/>
              </a:rPr>
              <a:t>에 입력되었던 값 삭제</a:t>
            </a:r>
            <a:endParaRPr lang="ko-KR" altLang="en-US" sz="1000" b="0" strike="noStrike" spc="-1">
              <a:latin typeface="굴림"/>
            </a:endParaRPr>
          </a:p>
        </p:txBody>
      </p:sp>
      <p:sp>
        <p:nvSpPr>
          <p:cNvPr id="109" name="CustomShape 28"/>
          <p:cNvSpPr/>
          <p:nvPr/>
        </p:nvSpPr>
        <p:spPr>
          <a:xfrm>
            <a:off x="8635488" y="1247844"/>
            <a:ext cx="2355480" cy="222120"/>
          </a:xfrm>
          <a:prstGeom prst="rect">
            <a:avLst/>
          </a:prstGeom>
          <a:solidFill>
            <a:srgbClr val="cccccc"/>
          </a:solidFill>
          <a:ln>
            <a:solidFill>
              <a:srgbClr val="333333"/>
            </a:solidFill>
          </a:ln>
        </p:spPr>
        <p:txBody>
          <a:bodyPr wrap="none" lIns="89999" tIns="44999" rIns="89999" bIns="44999" anchor="ctr">
            <a:noAutofit/>
          </a:bodyPr>
          <a:lstStyle/>
          <a:p>
            <a:pPr algn="ctr">
              <a:defRPr/>
            </a:pPr>
            <a:r>
              <a:rPr lang="en-US" sz="1300" b="0" strike="noStrike" spc="-1">
                <a:latin typeface="맑은 고딕"/>
                <a:ea typeface="맑은 고딕"/>
              </a:rPr>
              <a:t>화면설명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846967" y="1556766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lt1"/>
                </a:solidFill>
              </a:rPr>
              <a:t>1</a:t>
            </a:r>
            <a:endParaRPr lang="en-US" altLang="ko-KR" sz="1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101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2021-06-29T01:19:27.020</dcterms:created>
  <dc:creator>choi</dc:creator>
  <cp:lastModifiedBy>choi</cp:lastModifiedBy>
  <dcterms:modified xsi:type="dcterms:W3CDTF">2021-06-29T01:19:53.845</dcterms:modified>
  <cp:revision>1</cp:revision>
  <cp:version>1000.0000.01</cp:version>
</cp:coreProperties>
</file>