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17"/>
  </p:notesMasterIdLst>
  <p:sldIdLst>
    <p:sldId id="304" r:id="rId2"/>
    <p:sldId id="356" r:id="rId3"/>
    <p:sldId id="355" r:id="rId4"/>
    <p:sldId id="357" r:id="rId5"/>
    <p:sldId id="306" r:id="rId6"/>
    <p:sldId id="307" r:id="rId7"/>
    <p:sldId id="308" r:id="rId8"/>
    <p:sldId id="309" r:id="rId9"/>
    <p:sldId id="310" r:id="rId10"/>
    <p:sldId id="358" r:id="rId11"/>
    <p:sldId id="359" r:id="rId12"/>
    <p:sldId id="311" r:id="rId13"/>
    <p:sldId id="360" r:id="rId14"/>
    <p:sldId id="354" r:id="rId15"/>
    <p:sldId id="361" r:id="rId16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5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om Naeun" initials="B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9F2"/>
    <a:srgbClr val="69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8"/>
    <p:restoredTop sz="94696"/>
  </p:normalViewPr>
  <p:slideViewPr>
    <p:cSldViewPr snapToGrid="0">
      <p:cViewPr>
        <p:scale>
          <a:sx n="151" d="100"/>
          <a:sy n="151" d="100"/>
        </p:scale>
        <p:origin x="608" y="248"/>
      </p:cViewPr>
      <p:guideLst>
        <p:guide orient="horz" pos="1785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클릭하십시오.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/>
            </a:pPr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/>
            </a:pPr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defRPr/>
            </a:pPr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defRPr/>
            </a:pPr>
            <a:fld id="{3D1FA381-ACD1-4827-9722-8E34ECC4BF8D}" type="slidenum">
              <a:rPr lang="en-US" sz="1400" b="0" strike="noStrike" spc="-1">
                <a:latin typeface="바탕"/>
              </a:rPr>
              <a:pPr algn="r">
                <a:defRPr/>
              </a:p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28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60DCA71-6900-4337-A7C0-293C6BC5D5EA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46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BCAC5BC-4300-4597-8D15-1AB005D3B1F5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10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84132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46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BCAC5BC-4300-4597-8D15-1AB005D3B1F5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11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2293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49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037AAE5-9DCD-4DED-9F23-A757666A7B8B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12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34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46BEAA3-0158-4D6C-B613-36BF9954DC5F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13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98300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28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60DCA71-6900-4337-A7C0-293C6BC5D5EA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2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0345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28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60DCA71-6900-4337-A7C0-293C6BC5D5EA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5094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28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60DCA71-6900-4337-A7C0-293C6BC5D5EA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4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13483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34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46BEAA3-0158-4D6C-B613-36BF9954DC5F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37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CDC518C-131B-4EBA-933E-8112B1949840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40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F0AD03D-CBA6-45FA-B57D-EACA67A1A82A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43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E591561-40ED-41B7-923F-9CC87B7E2906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</p:spPr>
      </p:sp>
      <p:sp>
        <p:nvSpPr>
          <p:cNvPr id="14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000" b="0" strike="noStrike" spc="-1">
              <a:latin typeface="굴림"/>
            </a:endParaRPr>
          </a:p>
        </p:txBody>
      </p:sp>
      <p:sp>
        <p:nvSpPr>
          <p:cNvPr id="1446" name="TextShape 3"/>
          <p:cNvSpPr txBox="1"/>
          <p:nvPr/>
        </p:nvSpPr>
        <p:spPr>
          <a:xfrm>
            <a:off x="4282200" y="1015524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BCAC5BC-4300-4597-8D15-1AB005D3B1F5}" type="slidenum">
              <a:rPr lang="en-US" sz="1200" b="0" strike="noStrike" spc="-1">
                <a:latin typeface="바탕"/>
              </a:rPr>
              <a:pPr algn="r">
                <a:lnSpc>
                  <a:spcPct val="100000"/>
                </a:lnSpc>
                <a:defRPr/>
              </a:p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030" y="1323128"/>
            <a:ext cx="4452275" cy="18157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4316" y="1323128"/>
            <a:ext cx="4452275" cy="18157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502738" y="3294359"/>
            <a:ext cx="4452275" cy="18157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123025" y="3294359"/>
            <a:ext cx="4452275" cy="18157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503858" y="5253335"/>
            <a:ext cx="2351341" cy="301765"/>
          </a:xfrm>
          <a:prstGeom prst="rect">
            <a:avLst/>
          </a:prstGeom>
        </p:spPr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2021. 6. 30.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43036" y="5253335"/>
            <a:ext cx="3191107" cy="301765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21980" y="5253335"/>
            <a:ext cx="2351341" cy="301765"/>
          </a:xfrm>
          <a:prstGeom prst="rect">
            <a:avLst/>
          </a:prstGeo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lvl="0">
              <a:defRPr/>
            </a:pPr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github.com/naver/smarteditor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">
            <a:extLst>
              <a:ext uri="{FF2B5EF4-FFF2-40B4-BE49-F238E27FC236}">
                <a16:creationId xmlns:a16="http://schemas.microsoft.com/office/drawing/2014/main" id="{206CF2B2-1DC2-DB45-BE47-C0B97E9772C4}"/>
              </a:ext>
            </a:extLst>
          </p:cNvPr>
          <p:cNvSpPr/>
          <p:nvPr/>
        </p:nvSpPr>
        <p:spPr>
          <a:xfrm>
            <a:off x="5685840" y="2745725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내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일정표</a:t>
            </a: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보기</a:t>
            </a:r>
            <a:endParaRPr lang="en-US" sz="900" b="0" strike="noStrike" spc="-1" dirty="0">
              <a:latin typeface="굴림"/>
            </a:endParaRPr>
          </a:p>
        </p:txBody>
      </p:sp>
      <p:pic>
        <p:nvPicPr>
          <p:cNvPr id="61" name="Picture 36">
            <a:extLst>
              <a:ext uri="{FF2B5EF4-FFF2-40B4-BE49-F238E27FC236}">
                <a16:creationId xmlns:a16="http://schemas.microsoft.com/office/drawing/2014/main" id="{11B75238-B21A-ED41-B605-5ACD968E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80" y="2305437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6" name="Picture 2"/>
          <p:cNvPicPr/>
          <p:nvPr/>
        </p:nvPicPr>
        <p:blipFill>
          <a:blip r:embed="rId4"/>
          <a:srcRect b="11816"/>
          <a:stretch/>
        </p:blipFill>
        <p:spPr>
          <a:xfrm>
            <a:off x="5577120" y="3116160"/>
            <a:ext cx="1362240" cy="1023840"/>
          </a:xfrm>
          <a:prstGeom prst="rect">
            <a:avLst/>
          </a:prstGeom>
          <a:ln>
            <a:noFill/>
          </a:ln>
        </p:spPr>
      </p:pic>
      <p:pic>
        <p:nvPicPr>
          <p:cNvPr id="1007" name="Picture 2"/>
          <p:cNvPicPr/>
          <p:nvPr/>
        </p:nvPicPr>
        <p:blipFill>
          <a:blip r:embed="rId4"/>
          <a:srcRect b="11816"/>
          <a:stretch/>
        </p:blipFill>
        <p:spPr>
          <a:xfrm>
            <a:off x="4143960" y="3116160"/>
            <a:ext cx="1362240" cy="1023840"/>
          </a:xfrm>
          <a:prstGeom prst="rect">
            <a:avLst/>
          </a:prstGeom>
          <a:ln>
            <a:noFill/>
          </a:ln>
        </p:spPr>
      </p:pic>
      <p:pic>
        <p:nvPicPr>
          <p:cNvPr id="1008" name="Picture 2"/>
          <p:cNvPicPr/>
          <p:nvPr/>
        </p:nvPicPr>
        <p:blipFill>
          <a:blip r:embed="rId4"/>
          <a:srcRect b="11816"/>
          <a:stretch/>
        </p:blipFill>
        <p:spPr>
          <a:xfrm>
            <a:off x="1276200" y="3117960"/>
            <a:ext cx="1362240" cy="1023840"/>
          </a:xfrm>
          <a:prstGeom prst="rect">
            <a:avLst/>
          </a:prstGeom>
          <a:ln>
            <a:noFill/>
          </a:ln>
        </p:spPr>
      </p:pic>
      <p:pic>
        <p:nvPicPr>
          <p:cNvPr id="1009" name="Graphic 80"/>
          <p:cNvPicPr/>
          <p:nvPr/>
        </p:nvPicPr>
        <p:blipFill>
          <a:blip r:embed="rId5"/>
          <a:stretch/>
        </p:blipFill>
        <p:spPr>
          <a:xfrm>
            <a:off x="3625200" y="4747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01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셀렉트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박스에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따른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지역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필터로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목록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셀렉트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박스에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따른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카테고리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필터로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목록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썸네일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사진과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비회원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버튼을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클릭하여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추가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목록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비회원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전환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 시 왼쪽으로 검색 화면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1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4" name="CustomShape 14"/>
          <p:cNvSpPr/>
          <p:nvPr/>
        </p:nvSpPr>
        <p:spPr>
          <a:xfrm>
            <a:off x="1223640" y="932040"/>
            <a:ext cx="5760360" cy="21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함께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즐기기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축제를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혼자가면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무슨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재미인가요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5" name="CustomShape 15"/>
          <p:cNvSpPr/>
          <p:nvPr/>
        </p:nvSpPr>
        <p:spPr>
          <a:xfrm>
            <a:off x="1276200" y="420588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6" name="CustomShape 16"/>
          <p:cNvSpPr/>
          <p:nvPr/>
        </p:nvSpPr>
        <p:spPr>
          <a:xfrm>
            <a:off x="2710800" y="419508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7" name="CustomShape 17"/>
          <p:cNvSpPr/>
          <p:nvPr/>
        </p:nvSpPr>
        <p:spPr>
          <a:xfrm>
            <a:off x="4143960" y="421056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8" name="CustomShape 18"/>
          <p:cNvSpPr/>
          <p:nvPr/>
        </p:nvSpPr>
        <p:spPr>
          <a:xfrm>
            <a:off x="5577120" y="419904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9" name="Line 19"/>
          <p:cNvSpPr/>
          <p:nvPr/>
        </p:nvSpPr>
        <p:spPr>
          <a:xfrm>
            <a:off x="1223640" y="2619000"/>
            <a:ext cx="575784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20"/>
          <p:cNvSpPr/>
          <p:nvPr/>
        </p:nvSpPr>
        <p:spPr>
          <a:xfrm>
            <a:off x="1214640" y="2765160"/>
            <a:ext cx="61128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도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031" name="CustomShape 21"/>
          <p:cNvSpPr/>
          <p:nvPr/>
        </p:nvSpPr>
        <p:spPr>
          <a:xfrm>
            <a:off x="2752560" y="2769480"/>
            <a:ext cx="872280" cy="20664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카테고리 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32" name="CustomShape 22"/>
          <p:cNvSpPr/>
          <p:nvPr/>
        </p:nvSpPr>
        <p:spPr>
          <a:xfrm>
            <a:off x="1141920" y="256716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33" name="CustomShape 23"/>
          <p:cNvSpPr/>
          <p:nvPr/>
        </p:nvSpPr>
        <p:spPr>
          <a:xfrm>
            <a:off x="2689920" y="25686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34" name="CustomShape 24"/>
          <p:cNvSpPr/>
          <p:nvPr/>
        </p:nvSpPr>
        <p:spPr>
          <a:xfrm>
            <a:off x="1151640" y="309528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3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035" name="CustomShape 25"/>
          <p:cNvSpPr/>
          <p:nvPr/>
        </p:nvSpPr>
        <p:spPr>
          <a:xfrm>
            <a:off x="3672000" y="492192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4</a:t>
            </a:r>
            <a:endParaRPr lang="en-US" sz="1000" b="0" strike="noStrike" spc="-1" dirty="0">
              <a:latin typeface="굴림"/>
            </a:endParaRPr>
          </a:p>
        </p:txBody>
      </p:sp>
      <p:pic>
        <p:nvPicPr>
          <p:cNvPr id="1037" name="Picture 2"/>
          <p:cNvPicPr/>
          <p:nvPr/>
        </p:nvPicPr>
        <p:blipFill>
          <a:blip r:embed="rId4"/>
          <a:srcRect b="11816"/>
          <a:stretch/>
        </p:blipFill>
        <p:spPr>
          <a:xfrm>
            <a:off x="2710800" y="3116160"/>
            <a:ext cx="1362240" cy="1023840"/>
          </a:xfrm>
          <a:prstGeom prst="rect">
            <a:avLst/>
          </a:prstGeom>
          <a:ln>
            <a:noFill/>
          </a:ln>
        </p:spPr>
      </p:pic>
      <p:sp>
        <p:nvSpPr>
          <p:cNvPr id="1039" name="CustomShape 27"/>
          <p:cNvSpPr/>
          <p:nvPr/>
        </p:nvSpPr>
        <p:spPr>
          <a:xfrm>
            <a:off x="1898280" y="2769480"/>
            <a:ext cx="78192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FFFFFF"/>
                </a:solidFill>
                <a:latin typeface="Malgun Gothic"/>
                <a:ea typeface="Malgun Gothic"/>
              </a:rPr>
              <a:t>구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군</a:t>
            </a: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BF4D19D2-18F4-D048-9A0D-BCDA9BE0F411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2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메인</a:t>
            </a:r>
            <a:endParaRPr lang="en-US" sz="12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3" name="CustomShape 4">
            <a:extLst>
              <a:ext uri="{FF2B5EF4-FFF2-40B4-BE49-F238E27FC236}">
                <a16:creationId xmlns:a16="http://schemas.microsoft.com/office/drawing/2014/main" id="{A095B924-CF8F-B447-AF92-E2FDE14810DE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D611E1A5-5699-2745-B3E2-9DE2C409E873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5" name="CustomShape 6">
            <a:extLst>
              <a:ext uri="{FF2B5EF4-FFF2-40B4-BE49-F238E27FC236}">
                <a16:creationId xmlns:a16="http://schemas.microsoft.com/office/drawing/2014/main" id="{2BCB095F-8044-7A43-A6B1-410B854DF4A7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BFC3E8B2-74C6-B144-B69C-132083ECA478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7" name="직선 연결선 24">
            <a:extLst>
              <a:ext uri="{FF2B5EF4-FFF2-40B4-BE49-F238E27FC236}">
                <a16:creationId xmlns:a16="http://schemas.microsoft.com/office/drawing/2014/main" id="{E2815AC3-6CA0-8043-8A82-869FA77BA1F1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FCA4FB-E7D4-EC4B-B47B-DFEC7DC9F14C}"/>
              </a:ext>
            </a:extLst>
          </p:cNvPr>
          <p:cNvSpPr txBox="1"/>
          <p:nvPr/>
        </p:nvSpPr>
        <p:spPr>
          <a:xfrm>
            <a:off x="4617596" y="448412"/>
            <a:ext cx="3175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그림 26">
            <a:extLst>
              <a:ext uri="{FF2B5EF4-FFF2-40B4-BE49-F238E27FC236}">
                <a16:creationId xmlns:a16="http://schemas.microsoft.com/office/drawing/2014/main" id="{DC172188-92E5-B84E-8FA0-F9C85933B3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41" name="Oval 31">
            <a:extLst>
              <a:ext uri="{FF2B5EF4-FFF2-40B4-BE49-F238E27FC236}">
                <a16:creationId xmlns:a16="http://schemas.microsoft.com/office/drawing/2014/main" id="{236AB7AA-6EB9-474E-B4A9-B6B6337B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970" y="2214001"/>
            <a:ext cx="215900" cy="214312"/>
          </a:xfrm>
          <a:prstGeom prst="ellipse">
            <a:avLst/>
          </a:prstGeom>
          <a:solidFill>
            <a:srgbClr val="FF0000"/>
          </a:solidFill>
          <a:ln w="25452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99" tIns="44999" rIns="89999" bIns="44999" anchor="ctr"/>
          <a:lstStyle>
            <a:lvl1pPr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endParaRPr lang="en-US" altLang="en-US" sz="1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4" name="Oval 31">
            <a:extLst>
              <a:ext uri="{FF2B5EF4-FFF2-40B4-BE49-F238E27FC236}">
                <a16:creationId xmlns:a16="http://schemas.microsoft.com/office/drawing/2014/main" id="{29EADC29-ECF3-F94B-BBCF-01465386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966" y="2661850"/>
            <a:ext cx="215900" cy="214312"/>
          </a:xfrm>
          <a:prstGeom prst="ellipse">
            <a:avLst/>
          </a:prstGeom>
          <a:solidFill>
            <a:srgbClr val="FF0000"/>
          </a:solidFill>
          <a:ln w="25452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99" tIns="44999" rIns="89999" bIns="44999" anchor="ctr"/>
          <a:lstStyle>
            <a:lvl1pPr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 latinLnBrk="1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endParaRPr lang="en-US" altLang="en-US" sz="1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59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로그인한 관리자 아이디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글제목부터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글내용까지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모든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글작성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요소들은 필수 값으로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빈칸이 있을 경우 글 등록이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되지 않고 해당 칸으로 커서 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이동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시작일자와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종료일자는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달력 기능을 통해 입력 가능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도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구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군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셀렉트박스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선택하여 입력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디폴트 값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0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원이 입력되어 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있으며 무료 축제의 경우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0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유료 축제의 경우 대표 가격을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입력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0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0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0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3" name="CustomShape 14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관리자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게시판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F5848791-5530-D649-B8FC-02449CD6ED45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관리자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글 작성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(1)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90AE1C1B-FE1E-024D-8FF4-B10B9DF67E91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CF3E2A3D-603E-E74E-9EE5-C60A8937359C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9" name="CustomShape 6">
            <a:extLst>
              <a:ext uri="{FF2B5EF4-FFF2-40B4-BE49-F238E27FC236}">
                <a16:creationId xmlns:a16="http://schemas.microsoft.com/office/drawing/2014/main" id="{E268062E-E6B5-464B-95E0-4594CB022ADA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3BDE43BE-204C-4540-A94B-4FD8A9F06B3A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ECDD3A8A-43DA-9F45-9BA1-60435A4F0525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415F59-2F50-354C-B47F-8FEE33564447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그림 26">
            <a:extLst>
              <a:ext uri="{FF2B5EF4-FFF2-40B4-BE49-F238E27FC236}">
                <a16:creationId xmlns:a16="http://schemas.microsoft.com/office/drawing/2014/main" id="{0EE94ECA-BC71-054D-9756-420AD0E2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0066DCA-0970-0C43-B42C-604B1A1B8770}"/>
              </a:ext>
            </a:extLst>
          </p:cNvPr>
          <p:cNvGrpSpPr/>
          <p:nvPr/>
        </p:nvGrpSpPr>
        <p:grpSpPr>
          <a:xfrm>
            <a:off x="1159589" y="1380139"/>
            <a:ext cx="2091080" cy="527463"/>
            <a:chOff x="1141105" y="1373262"/>
            <a:chExt cx="2091080" cy="5274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2766FD-1E3E-AB45-926F-8E7CDEA8C4E6}"/>
                </a:ext>
              </a:extLst>
            </p:cNvPr>
            <p:cNvSpPr txBox="1"/>
            <p:nvPr/>
          </p:nvSpPr>
          <p:spPr>
            <a:xfrm>
              <a:off x="1141105" y="1373262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관리자 아이디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175D601-81DC-CC41-B930-2AF840ACDB7C}"/>
                </a:ext>
              </a:extLst>
            </p:cNvPr>
            <p:cNvSpPr/>
            <p:nvPr/>
          </p:nvSpPr>
          <p:spPr>
            <a:xfrm>
              <a:off x="1216080" y="1604094"/>
              <a:ext cx="2016105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KR" sz="900" dirty="0">
                  <a:solidFill>
                    <a:schemeClr val="bg1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admin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5321B2-C88C-5741-8875-A63A7CA6D9F0}"/>
              </a:ext>
            </a:extLst>
          </p:cNvPr>
          <p:cNvGrpSpPr/>
          <p:nvPr/>
        </p:nvGrpSpPr>
        <p:grpSpPr>
          <a:xfrm>
            <a:off x="1153910" y="1958083"/>
            <a:ext cx="4194965" cy="527463"/>
            <a:chOff x="1141105" y="1373262"/>
            <a:chExt cx="4194965" cy="5274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072574-805C-2242-A85A-9021F11325E7}"/>
                </a:ext>
              </a:extLst>
            </p:cNvPr>
            <p:cNvSpPr txBox="1"/>
            <p:nvPr/>
          </p:nvSpPr>
          <p:spPr>
            <a:xfrm>
              <a:off x="1141105" y="137326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글제목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6391495-4947-D047-961E-1BFB0AB82A37}"/>
                </a:ext>
              </a:extLst>
            </p:cNvPr>
            <p:cNvSpPr/>
            <p:nvPr/>
          </p:nvSpPr>
          <p:spPr>
            <a:xfrm>
              <a:off x="1216080" y="1604094"/>
              <a:ext cx="4119990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KR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C5BF4A-9CFC-1745-A0C5-E7CA535B715D}"/>
              </a:ext>
            </a:extLst>
          </p:cNvPr>
          <p:cNvGrpSpPr/>
          <p:nvPr/>
        </p:nvGrpSpPr>
        <p:grpSpPr>
          <a:xfrm>
            <a:off x="1153910" y="2530728"/>
            <a:ext cx="2091080" cy="527463"/>
            <a:chOff x="1141105" y="1373262"/>
            <a:chExt cx="2091080" cy="5274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AB34BA-3DA2-3547-ACC8-EF4D7CC01820}"/>
                </a:ext>
              </a:extLst>
            </p:cNvPr>
            <p:cNvSpPr txBox="1"/>
            <p:nvPr/>
          </p:nvSpPr>
          <p:spPr>
            <a:xfrm>
              <a:off x="1141105" y="137326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시작일자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A7D5CEB-1779-0D4B-8F1B-0F90FEBCEE43}"/>
                </a:ext>
              </a:extLst>
            </p:cNvPr>
            <p:cNvSpPr/>
            <p:nvPr/>
          </p:nvSpPr>
          <p:spPr>
            <a:xfrm>
              <a:off x="1216080" y="1604094"/>
              <a:ext cx="2016105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2021-06-27</a:t>
              </a:r>
              <a:endParaRPr lang="en-KR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7C6798-6A5C-1A4D-AEE1-50EE7E8E8143}"/>
              </a:ext>
            </a:extLst>
          </p:cNvPr>
          <p:cNvGrpSpPr/>
          <p:nvPr/>
        </p:nvGrpSpPr>
        <p:grpSpPr>
          <a:xfrm>
            <a:off x="3244990" y="2530728"/>
            <a:ext cx="2091080" cy="527463"/>
            <a:chOff x="1141105" y="1373262"/>
            <a:chExt cx="2091080" cy="5274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4A82A5-7CC9-3F4D-879D-C740BB1CA4C4}"/>
                </a:ext>
              </a:extLst>
            </p:cNvPr>
            <p:cNvSpPr txBox="1"/>
            <p:nvPr/>
          </p:nvSpPr>
          <p:spPr>
            <a:xfrm>
              <a:off x="1141105" y="137326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종료일자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389E6B3-9CC6-294A-AADF-E06B5DC4701F}"/>
                </a:ext>
              </a:extLst>
            </p:cNvPr>
            <p:cNvSpPr/>
            <p:nvPr/>
          </p:nvSpPr>
          <p:spPr>
            <a:xfrm>
              <a:off x="1216080" y="1604094"/>
              <a:ext cx="2016105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KR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98B406-D8DE-7249-B6A4-C103C5FB56DE}"/>
              </a:ext>
            </a:extLst>
          </p:cNvPr>
          <p:cNvGrpSpPr/>
          <p:nvPr/>
        </p:nvGrpSpPr>
        <p:grpSpPr>
          <a:xfrm>
            <a:off x="1153910" y="3099809"/>
            <a:ext cx="4182160" cy="527463"/>
            <a:chOff x="1141105" y="1373262"/>
            <a:chExt cx="4182160" cy="52746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488012-4566-804D-AD6F-C5C7E9A6C8DB}"/>
                </a:ext>
              </a:extLst>
            </p:cNvPr>
            <p:cNvSpPr txBox="1"/>
            <p:nvPr/>
          </p:nvSpPr>
          <p:spPr>
            <a:xfrm>
              <a:off x="1141105" y="1373262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공식 홈페이지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D26BBA6-95E5-7644-8609-B14E0AE552FD}"/>
                </a:ext>
              </a:extLst>
            </p:cNvPr>
            <p:cNvSpPr/>
            <p:nvPr/>
          </p:nvSpPr>
          <p:spPr>
            <a:xfrm>
              <a:off x="1216080" y="1604094"/>
              <a:ext cx="4107185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KR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0183F-54A5-BC42-B402-CE161701DEC1}"/>
              </a:ext>
            </a:extLst>
          </p:cNvPr>
          <p:cNvGrpSpPr/>
          <p:nvPr/>
        </p:nvGrpSpPr>
        <p:grpSpPr>
          <a:xfrm>
            <a:off x="1153910" y="4062156"/>
            <a:ext cx="4182160" cy="527463"/>
            <a:chOff x="1141105" y="1373262"/>
            <a:chExt cx="4182160" cy="52746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39EC25-0445-784B-AA2B-19FCB36CE4A0}"/>
                </a:ext>
              </a:extLst>
            </p:cNvPr>
            <p:cNvSpPr txBox="1"/>
            <p:nvPr/>
          </p:nvSpPr>
          <p:spPr>
            <a:xfrm>
              <a:off x="1141105" y="137326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상세주소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5DE0DFB-CE99-CC4C-A181-87D5EB79AB96}"/>
                </a:ext>
              </a:extLst>
            </p:cNvPr>
            <p:cNvSpPr/>
            <p:nvPr/>
          </p:nvSpPr>
          <p:spPr>
            <a:xfrm>
              <a:off x="1216080" y="1604094"/>
              <a:ext cx="4107185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KR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4" name="CustomShape 20">
            <a:extLst>
              <a:ext uri="{FF2B5EF4-FFF2-40B4-BE49-F238E27FC236}">
                <a16:creationId xmlns:a16="http://schemas.microsoft.com/office/drawing/2014/main" id="{2382247D-A49F-2C46-87A0-7792600B881D}"/>
              </a:ext>
            </a:extLst>
          </p:cNvPr>
          <p:cNvSpPr/>
          <p:nvPr/>
        </p:nvSpPr>
        <p:spPr>
          <a:xfrm>
            <a:off x="1226759" y="3730842"/>
            <a:ext cx="611280" cy="2592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도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65" name="CustomShape 27">
            <a:extLst>
              <a:ext uri="{FF2B5EF4-FFF2-40B4-BE49-F238E27FC236}">
                <a16:creationId xmlns:a16="http://schemas.microsoft.com/office/drawing/2014/main" id="{00D92B74-46A4-DC4D-B1EF-77B246619019}"/>
              </a:ext>
            </a:extLst>
          </p:cNvPr>
          <p:cNvSpPr/>
          <p:nvPr/>
        </p:nvSpPr>
        <p:spPr>
          <a:xfrm>
            <a:off x="1910399" y="3735162"/>
            <a:ext cx="781920" cy="2592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구</a:t>
            </a:r>
            <a:r>
              <a:rPr lang="en-US" altLang="ko-KR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altLang="ko-KR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군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 dirty="0">
              <a:latin typeface="굴림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15FC5-E321-0B4E-AA09-C6F019D8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15" y="2878485"/>
            <a:ext cx="1455738" cy="12639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82058430-0735-4047-9B6C-88C5B834FF6B}"/>
              </a:ext>
            </a:extLst>
          </p:cNvPr>
          <p:cNvGrpSpPr/>
          <p:nvPr/>
        </p:nvGrpSpPr>
        <p:grpSpPr>
          <a:xfrm>
            <a:off x="1156221" y="4628721"/>
            <a:ext cx="2091080" cy="527463"/>
            <a:chOff x="1141105" y="1373262"/>
            <a:chExt cx="2091080" cy="52746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C60556-3582-394F-B8C1-775B3A76F0F4}"/>
                </a:ext>
              </a:extLst>
            </p:cNvPr>
            <p:cNvSpPr txBox="1"/>
            <p:nvPr/>
          </p:nvSpPr>
          <p:spPr>
            <a:xfrm>
              <a:off x="1141105" y="137326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가격</a:t>
              </a:r>
              <a:endParaRPr lang="en-KR" sz="9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C9D1727-36D5-1741-BB36-F2ED5C3A5707}"/>
                </a:ext>
              </a:extLst>
            </p:cNvPr>
            <p:cNvSpPr/>
            <p:nvPr/>
          </p:nvSpPr>
          <p:spPr>
            <a:xfrm>
              <a:off x="1216080" y="1604094"/>
              <a:ext cx="2016105" cy="296631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endParaRPr lang="en-KR" sz="9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5" name="CustomShape 19">
            <a:extLst>
              <a:ext uri="{FF2B5EF4-FFF2-40B4-BE49-F238E27FC236}">
                <a16:creationId xmlns:a16="http://schemas.microsoft.com/office/drawing/2014/main" id="{9463D557-FE2D-5049-AC55-A4778E290CC2}"/>
              </a:ext>
            </a:extLst>
          </p:cNvPr>
          <p:cNvSpPr/>
          <p:nvPr/>
        </p:nvSpPr>
        <p:spPr>
          <a:xfrm>
            <a:off x="1018924" y="1308025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49" name="CustomShape 19">
            <a:extLst>
              <a:ext uri="{FF2B5EF4-FFF2-40B4-BE49-F238E27FC236}">
                <a16:creationId xmlns:a16="http://schemas.microsoft.com/office/drawing/2014/main" id="{FED8791E-04DE-CB4C-B920-2F860C0F0ECB}"/>
              </a:ext>
            </a:extLst>
          </p:cNvPr>
          <p:cNvSpPr/>
          <p:nvPr/>
        </p:nvSpPr>
        <p:spPr>
          <a:xfrm>
            <a:off x="1018924" y="1908706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0" name="CustomShape 19">
            <a:extLst>
              <a:ext uri="{FF2B5EF4-FFF2-40B4-BE49-F238E27FC236}">
                <a16:creationId xmlns:a16="http://schemas.microsoft.com/office/drawing/2014/main" id="{A4548EE6-6C00-B143-A0AF-792E2A7DED8C}"/>
              </a:ext>
            </a:extLst>
          </p:cNvPr>
          <p:cNvSpPr/>
          <p:nvPr/>
        </p:nvSpPr>
        <p:spPr>
          <a:xfrm>
            <a:off x="1022128" y="2601004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 dirty="0">
                <a:solidFill>
                  <a:srgbClr val="FFFFFF"/>
                </a:solidFill>
                <a:latin typeface="Arial"/>
              </a:rPr>
              <a:t>3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1" name="CustomShape 19">
            <a:extLst>
              <a:ext uri="{FF2B5EF4-FFF2-40B4-BE49-F238E27FC236}">
                <a16:creationId xmlns:a16="http://schemas.microsoft.com/office/drawing/2014/main" id="{6FA2A900-A593-1D4F-AA94-F338D4ADA468}"/>
              </a:ext>
            </a:extLst>
          </p:cNvPr>
          <p:cNvSpPr/>
          <p:nvPr/>
        </p:nvSpPr>
        <p:spPr>
          <a:xfrm>
            <a:off x="1046090" y="3702639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</a:rPr>
              <a:t>4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2" name="CustomShape 19">
            <a:extLst>
              <a:ext uri="{FF2B5EF4-FFF2-40B4-BE49-F238E27FC236}">
                <a16:creationId xmlns:a16="http://schemas.microsoft.com/office/drawing/2014/main" id="{E9387495-82C9-4341-B3BF-B20F057264FC}"/>
              </a:ext>
            </a:extLst>
          </p:cNvPr>
          <p:cNvSpPr/>
          <p:nvPr/>
        </p:nvSpPr>
        <p:spPr>
          <a:xfrm>
            <a:off x="1046090" y="4738674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</a:rPr>
              <a:t>5</a:t>
            </a:r>
            <a:endParaRPr lang="en-US" sz="10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6685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네이버 에디터 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API</a:t>
            </a:r>
            <a:r>
              <a:rPr lang="ko-KR" alt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적용하여 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2.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클릭 시 글 등록 요소 전체를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유효성 검사 후</a:t>
            </a:r>
            <a:r>
              <a:rPr lang="en-US" altLang="ko-KR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b="0" strike="noStrike" spc="-1" dirty="0" err="1">
                <a:latin typeface="Gulim" panose="020B0600000101010101" pitchFamily="34" charset="-127"/>
                <a:ea typeface="Gulim" panose="020B0600000101010101" pitchFamily="34" charset="-127"/>
              </a:rPr>
              <a:t>정상값일</a:t>
            </a:r>
            <a:r>
              <a:rPr lang="ko-KR" altLang="en-US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 경우</a:t>
            </a:r>
            <a:endParaRPr lang="en-US" altLang="ko-KR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에 저장</a:t>
            </a:r>
            <a:endParaRPr lang="en-US" altLang="ko-KR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0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0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0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3" name="CustomShape 14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관리자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게시판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F5848791-5530-D649-B8FC-02449CD6ED45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관리자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글 작성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(2)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90AE1C1B-FE1E-024D-8FF4-B10B9DF67E91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CF3E2A3D-603E-E74E-9EE5-C60A8937359C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9" name="CustomShape 6">
            <a:extLst>
              <a:ext uri="{FF2B5EF4-FFF2-40B4-BE49-F238E27FC236}">
                <a16:creationId xmlns:a16="http://schemas.microsoft.com/office/drawing/2014/main" id="{E268062E-E6B5-464B-95E0-4594CB022ADA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3BDE43BE-204C-4540-A94B-4FD8A9F06B3A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ECDD3A8A-43DA-9F45-9BA1-60435A4F0525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415F59-2F50-354C-B47F-8FEE33564447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그림 26">
            <a:extLst>
              <a:ext uri="{FF2B5EF4-FFF2-40B4-BE49-F238E27FC236}">
                <a16:creationId xmlns:a16="http://schemas.microsoft.com/office/drawing/2014/main" id="{0EE94ECA-BC71-054D-9756-420AD0E2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766FD-1E3E-AB45-926F-8E7CDEA8C4E6}"/>
              </a:ext>
            </a:extLst>
          </p:cNvPr>
          <p:cNvSpPr txBox="1"/>
          <p:nvPr/>
        </p:nvSpPr>
        <p:spPr>
          <a:xfrm>
            <a:off x="1159589" y="1380139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글 내용</a:t>
            </a:r>
            <a:endParaRPr lang="en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3408F334-C93F-304E-8CE0-9D0D9B6345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4" b="6736"/>
          <a:stretch/>
        </p:blipFill>
        <p:spPr>
          <a:xfrm>
            <a:off x="1216080" y="1610971"/>
            <a:ext cx="5760359" cy="3294602"/>
          </a:xfrm>
          <a:prstGeom prst="rect">
            <a:avLst/>
          </a:prstGeom>
        </p:spPr>
      </p:pic>
      <p:sp>
        <p:nvSpPr>
          <p:cNvPr id="49" name="CustomShape 16">
            <a:extLst>
              <a:ext uri="{FF2B5EF4-FFF2-40B4-BE49-F238E27FC236}">
                <a16:creationId xmlns:a16="http://schemas.microsoft.com/office/drawing/2014/main" id="{DF48667C-6102-3B45-81D2-3EE8B4207BC9}"/>
              </a:ext>
            </a:extLst>
          </p:cNvPr>
          <p:cNvSpPr/>
          <p:nvPr/>
        </p:nvSpPr>
        <p:spPr>
          <a:xfrm>
            <a:off x="3517200" y="5016644"/>
            <a:ext cx="11300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글 등록하기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22" name="CustomShape 19">
            <a:extLst>
              <a:ext uri="{FF2B5EF4-FFF2-40B4-BE49-F238E27FC236}">
                <a16:creationId xmlns:a16="http://schemas.microsoft.com/office/drawing/2014/main" id="{7F910ADF-2C93-4545-8A48-A3F945D7289C}"/>
              </a:ext>
            </a:extLst>
          </p:cNvPr>
          <p:cNvSpPr/>
          <p:nvPr/>
        </p:nvSpPr>
        <p:spPr>
          <a:xfrm>
            <a:off x="1064713" y="1279915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23" name="CustomShape 19">
            <a:extLst>
              <a:ext uri="{FF2B5EF4-FFF2-40B4-BE49-F238E27FC236}">
                <a16:creationId xmlns:a16="http://schemas.microsoft.com/office/drawing/2014/main" id="{2EE512EF-BB62-FF46-B673-8930FA0BF7FF}"/>
              </a:ext>
            </a:extLst>
          </p:cNvPr>
          <p:cNvSpPr/>
          <p:nvPr/>
        </p:nvSpPr>
        <p:spPr>
          <a:xfrm>
            <a:off x="3362220" y="4937146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4916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5">
            <a:extLst>
              <a:ext uri="{FF2B5EF4-FFF2-40B4-BE49-F238E27FC236}">
                <a16:creationId xmlns:a16="http://schemas.microsoft.com/office/drawing/2014/main" id="{AE45E094-93C5-6B45-BF03-EDD397E657C7}"/>
              </a:ext>
            </a:extLst>
          </p:cNvPr>
          <p:cNvSpPr/>
          <p:nvPr/>
        </p:nvSpPr>
        <p:spPr>
          <a:xfrm>
            <a:off x="1318680" y="1549080"/>
            <a:ext cx="2932300" cy="3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0" strike="noStrike" spc="-1" dirty="0">
                <a:latin typeface="Malgun Gothic"/>
                <a:ea typeface="Malgun Gothic"/>
              </a:rPr>
              <a:t>엑셀로 업로드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1221" name="CustomShape 1"/>
          <p:cNvSpPr/>
          <p:nvPr/>
        </p:nvSpPr>
        <p:spPr>
          <a:xfrm>
            <a:off x="1214280" y="1397880"/>
            <a:ext cx="5755320" cy="2701440"/>
          </a:xfrm>
          <a:prstGeom prst="rect">
            <a:avLst/>
          </a:prstGeom>
          <a:noFill/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CustomShape 2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새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창으로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엑셀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파일을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탐색하여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첨부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후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추출하는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기능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추출된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정상값일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경우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미리보기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업로드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일괄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등록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4.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마우스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호버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시 “ 양식 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다운로드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표시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클릭 시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양식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엑셀 파일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다운로드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8" name="CustomShape 8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30" name="CustomShape 10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31" name="CustomShape 11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32" name="CustomShape 12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33" name="CustomShape 13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34" name="CustomShape 14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236" name="Graphic 7"/>
          <p:cNvPicPr/>
          <p:nvPr/>
        </p:nvPicPr>
        <p:blipFill>
          <a:blip r:embed="rId3"/>
          <a:stretch/>
        </p:blipFill>
        <p:spPr>
          <a:xfrm>
            <a:off x="6624360" y="1457640"/>
            <a:ext cx="265320" cy="265320"/>
          </a:xfrm>
          <a:prstGeom prst="rect">
            <a:avLst/>
          </a:prstGeom>
          <a:ln>
            <a:noFill/>
          </a:ln>
        </p:spPr>
      </p:pic>
      <p:sp>
        <p:nvSpPr>
          <p:cNvPr id="1237" name="CustomShape 15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관리자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게시판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238" name="CustomShape 16"/>
          <p:cNvSpPr/>
          <p:nvPr/>
        </p:nvSpPr>
        <p:spPr>
          <a:xfrm>
            <a:off x="5724000" y="3726360"/>
            <a:ext cx="11300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업로드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239" name="CustomShape 17"/>
          <p:cNvSpPr/>
          <p:nvPr/>
        </p:nvSpPr>
        <p:spPr>
          <a:xfrm>
            <a:off x="1318680" y="2021932"/>
            <a:ext cx="436896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File upload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240" name="CustomShape 18"/>
          <p:cNvSpPr/>
          <p:nvPr/>
        </p:nvSpPr>
        <p:spPr>
          <a:xfrm>
            <a:off x="1281600" y="191393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41" name="CustomShape 19"/>
          <p:cNvSpPr/>
          <p:nvPr/>
        </p:nvSpPr>
        <p:spPr>
          <a:xfrm>
            <a:off x="5644440" y="361692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000" b="0" strike="noStrike" spc="-1">
              <a:latin typeface="굴림"/>
            </a:endParaRPr>
          </a:p>
        </p:txBody>
      </p:sp>
      <p:graphicFrame>
        <p:nvGraphicFramePr>
          <p:cNvPr id="1242" name="Table 20"/>
          <p:cNvGraphicFramePr/>
          <p:nvPr>
            <p:extLst>
              <p:ext uri="{D42A27DB-BD31-4B8C-83A1-F6EECF244321}">
                <p14:modId xmlns:p14="http://schemas.microsoft.com/office/powerpoint/2010/main" val="1046992139"/>
              </p:ext>
            </p:extLst>
          </p:nvPr>
        </p:nvGraphicFramePr>
        <p:xfrm>
          <a:off x="1318680" y="2428372"/>
          <a:ext cx="5535360" cy="685800"/>
        </p:xfrm>
        <a:graphic>
          <a:graphicData uri="http://schemas.openxmlformats.org/drawingml/2006/table">
            <a:tbl>
              <a:tblPr/>
              <a:tblGrid>
                <a:gridCol w="6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3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광주 막걸리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7월_광주 막걸리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2021-06-28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admin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여수 바다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8월_여수 바다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2021-06-28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admin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여름 불꽃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7월_여름 불꽃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2021-06-28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admin</a:t>
                      </a:r>
                      <a:endParaRPr lang="en-US" sz="900" b="0" strike="noStrike" spc="-1" dirty="0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3" name="CustomShape 21"/>
          <p:cNvSpPr/>
          <p:nvPr/>
        </p:nvSpPr>
        <p:spPr>
          <a:xfrm>
            <a:off x="1261302" y="2373889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44" name="CustomShape 22"/>
          <p:cNvSpPr/>
          <p:nvPr/>
        </p:nvSpPr>
        <p:spPr>
          <a:xfrm>
            <a:off x="5817960" y="2052892"/>
            <a:ext cx="7419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Sample.xls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99F8070F-00BE-B54E-8D48-4C6ACE72D703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관리자 엑셀 업로드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1" name="CustomShape 4">
            <a:extLst>
              <a:ext uri="{FF2B5EF4-FFF2-40B4-BE49-F238E27FC236}">
                <a16:creationId xmlns:a16="http://schemas.microsoft.com/office/drawing/2014/main" id="{6A72ECE3-B414-1941-9075-5DF38FF86789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CustomShape 5">
            <a:extLst>
              <a:ext uri="{FF2B5EF4-FFF2-40B4-BE49-F238E27FC236}">
                <a16:creationId xmlns:a16="http://schemas.microsoft.com/office/drawing/2014/main" id="{DC6EE33D-F28A-EA49-829C-FDC6EE951E35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3" name="CustomShape 6">
            <a:extLst>
              <a:ext uri="{FF2B5EF4-FFF2-40B4-BE49-F238E27FC236}">
                <a16:creationId xmlns:a16="http://schemas.microsoft.com/office/drawing/2014/main" id="{86108C10-B592-B34E-80EF-DE880724B921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CustomShape 8">
            <a:extLst>
              <a:ext uri="{FF2B5EF4-FFF2-40B4-BE49-F238E27FC236}">
                <a16:creationId xmlns:a16="http://schemas.microsoft.com/office/drawing/2014/main" id="{FBAE19F8-EBBB-6F4E-AD6A-1CAD73E8AA16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5" name="직선 연결선 24">
            <a:extLst>
              <a:ext uri="{FF2B5EF4-FFF2-40B4-BE49-F238E27FC236}">
                <a16:creationId xmlns:a16="http://schemas.microsoft.com/office/drawing/2014/main" id="{24E48FA9-8E30-DE47-9541-7285CB58C686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068C76-3A9E-9046-84D7-8CB73CBB61F6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그림 26">
            <a:extLst>
              <a:ext uri="{FF2B5EF4-FFF2-40B4-BE49-F238E27FC236}">
                <a16:creationId xmlns:a16="http://schemas.microsoft.com/office/drawing/2014/main" id="{DE263735-7D8A-4E47-B0E1-84F824A8D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FEFEE92A-7310-5C48-9FBD-62FCD7A70779}"/>
              </a:ext>
            </a:extLst>
          </p:cNvPr>
          <p:cNvSpPr/>
          <p:nvPr/>
        </p:nvSpPr>
        <p:spPr>
          <a:xfrm flipH="1">
            <a:off x="5594696" y="1751587"/>
            <a:ext cx="940723" cy="240223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양식 다운로드</a:t>
            </a:r>
            <a:endParaRPr lang="en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5" name="CustomShape 23"/>
          <p:cNvSpPr/>
          <p:nvPr/>
        </p:nvSpPr>
        <p:spPr>
          <a:xfrm>
            <a:off x="5758920" y="194489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10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7860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CustomShape 1"/>
          <p:cNvSpPr/>
          <p:nvPr/>
        </p:nvSpPr>
        <p:spPr>
          <a:xfrm>
            <a:off x="5416410" y="2718720"/>
            <a:ext cx="1578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글 수정하기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084" name="CustomShape 3"/>
          <p:cNvSpPr/>
          <p:nvPr/>
        </p:nvSpPr>
        <p:spPr>
          <a:xfrm>
            <a:off x="1211760" y="2687040"/>
            <a:ext cx="4091760" cy="88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sz="1000" b="0" strike="noStrike" spc="-1" dirty="0" err="1">
                <a:solidFill>
                  <a:srgbClr val="5B49F2"/>
                </a:solidFill>
                <a:latin typeface="Malgun Gothic"/>
                <a:ea typeface="Malgun Gothic"/>
              </a:rPr>
              <a:t>기간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                2021.07.01. ~ 2021.07.10.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sz="1000" b="0" strike="noStrike" spc="-1" dirty="0" err="1">
                <a:solidFill>
                  <a:srgbClr val="5B49F2"/>
                </a:solidFill>
                <a:latin typeface="Malgun Gothic"/>
                <a:ea typeface="Malgun Gothic"/>
              </a:rPr>
              <a:t>장소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               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대한민국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서울특별시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영등포구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여의도공원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sz="1000" b="0" strike="noStrike" spc="-1" dirty="0" err="1">
                <a:solidFill>
                  <a:srgbClr val="5B49F2"/>
                </a:solidFill>
                <a:latin typeface="Malgun Gothic"/>
                <a:ea typeface="Malgun Gothic"/>
              </a:rPr>
              <a:t>유형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               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유료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085" name="CustomShape 4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 상세 화면과 동일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 시 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＂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 등록하기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와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동일한 기능의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편집 화면으로 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이동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기존 글의 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값을 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각 요소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value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86" name="CustomShape 5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10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3" name="CustomShape 12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4" name="CustomShape 13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5" name="CustomShape 14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6" name="CustomShape 15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7" name="CustomShape 16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9" name="CustomShape 17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축제명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0" name="CustomShape 18"/>
          <p:cNvSpPr/>
          <p:nvPr/>
        </p:nvSpPr>
        <p:spPr>
          <a:xfrm>
            <a:off x="1216080" y="1220400"/>
            <a:ext cx="5760360" cy="1423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메인 사진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1" name="CustomShape 19"/>
          <p:cNvSpPr/>
          <p:nvPr/>
        </p:nvSpPr>
        <p:spPr>
          <a:xfrm>
            <a:off x="1211040" y="3635280"/>
            <a:ext cx="4104360" cy="1184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상세 설명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2" name="CustomShape 20"/>
          <p:cNvSpPr/>
          <p:nvPr/>
        </p:nvSpPr>
        <p:spPr>
          <a:xfrm>
            <a:off x="1080000" y="8190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3" name="CustomShape 21"/>
          <p:cNvSpPr/>
          <p:nvPr/>
        </p:nvSpPr>
        <p:spPr>
          <a:xfrm>
            <a:off x="5344050" y="2644131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104" name="Picture 2"/>
          <p:cNvPicPr/>
          <p:nvPr/>
        </p:nvPicPr>
        <p:blipFill>
          <a:blip r:embed="rId3"/>
          <a:srcRect t="31195" b="13523"/>
          <a:stretch/>
        </p:blipFill>
        <p:spPr>
          <a:xfrm>
            <a:off x="1212480" y="1222200"/>
            <a:ext cx="5752800" cy="1418040"/>
          </a:xfrm>
          <a:prstGeom prst="rect">
            <a:avLst/>
          </a:prstGeom>
          <a:ln>
            <a:noFill/>
          </a:ln>
        </p:spPr>
      </p:pic>
      <p:pic>
        <p:nvPicPr>
          <p:cNvPr id="1109" name="Graphic 63"/>
          <p:cNvPicPr/>
          <p:nvPr/>
        </p:nvPicPr>
        <p:blipFill>
          <a:blip r:embed="rId4"/>
          <a:stretch/>
        </p:blipFill>
        <p:spPr>
          <a:xfrm>
            <a:off x="3625200" y="4747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110" name="CustomShape 26"/>
          <p:cNvSpPr/>
          <p:nvPr/>
        </p:nvSpPr>
        <p:spPr>
          <a:xfrm>
            <a:off x="2736000" y="3317837"/>
            <a:ext cx="749520" cy="145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60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\25,000▾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8F573FCF-C572-134F-9CD5-E580B647E685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관리자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글 조회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9" name="CustomShape 4">
            <a:extLst>
              <a:ext uri="{FF2B5EF4-FFF2-40B4-BE49-F238E27FC236}">
                <a16:creationId xmlns:a16="http://schemas.microsoft.com/office/drawing/2014/main" id="{0470C916-6B20-0744-B604-67F9137B0E5D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76699363-A3A3-F24B-ABD7-84AA0E3CDB9F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1" name="CustomShape 6">
            <a:extLst>
              <a:ext uri="{FF2B5EF4-FFF2-40B4-BE49-F238E27FC236}">
                <a16:creationId xmlns:a16="http://schemas.microsoft.com/office/drawing/2014/main" id="{15E73729-7636-0F4B-A165-1B20B00AF4D5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2" name="CustomShape 8">
            <a:extLst>
              <a:ext uri="{FF2B5EF4-FFF2-40B4-BE49-F238E27FC236}">
                <a16:creationId xmlns:a16="http://schemas.microsoft.com/office/drawing/2014/main" id="{C8385D8B-8176-CC4F-B7E7-4C340F8AA4B0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5E55ED21-9355-5647-B121-DF47399C297F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140540-10F0-3647-89DD-98696FB173EA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그림 26">
            <a:extLst>
              <a:ext uri="{FF2B5EF4-FFF2-40B4-BE49-F238E27FC236}">
                <a16:creationId xmlns:a16="http://schemas.microsoft.com/office/drawing/2014/main" id="{D5EB797A-9298-C84E-BFCD-5AA5D63DFC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9"/>
          <p:cNvSpPr/>
          <p:nvPr/>
        </p:nvSpPr>
        <p:spPr>
          <a:xfrm>
            <a:off x="757980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CustomShape 28">
            <a:extLst>
              <a:ext uri="{FF2B5EF4-FFF2-40B4-BE49-F238E27FC236}">
                <a16:creationId xmlns:a16="http://schemas.microsoft.com/office/drawing/2014/main" id="{EA6FDB8B-9836-7B45-9B33-A06C6DD9EC02}"/>
              </a:ext>
            </a:extLst>
          </p:cNvPr>
          <p:cNvSpPr/>
          <p:nvPr/>
        </p:nvSpPr>
        <p:spPr>
          <a:xfrm>
            <a:off x="7659343" y="1900099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4" name="CustomShape 1"/>
          <p:cNvSpPr/>
          <p:nvPr/>
        </p:nvSpPr>
        <p:spPr>
          <a:xfrm>
            <a:off x="672840" y="72000"/>
            <a:ext cx="1270440" cy="21600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ko-KR" altLang="en-US" sz="1200" b="0" strike="noStrike" spc="-1"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</a:p>
        </p:txBody>
      </p:sp>
      <p:sp>
        <p:nvSpPr>
          <p:cNvPr id="55" name="CustomShape 2"/>
          <p:cNvSpPr/>
          <p:nvPr/>
        </p:nvSpPr>
        <p:spPr>
          <a:xfrm>
            <a:off x="2544840" y="72000"/>
            <a:ext cx="1846440" cy="216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2021/06/29</a:t>
            </a:r>
          </a:p>
        </p:txBody>
      </p:sp>
      <p:sp>
        <p:nvSpPr>
          <p:cNvPr id="56" name="CustomShape 3"/>
          <p:cNvSpPr/>
          <p:nvPr/>
        </p:nvSpPr>
        <p:spPr>
          <a:xfrm>
            <a:off x="1943280" y="72000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작성일자</a:t>
            </a:r>
          </a:p>
        </p:txBody>
      </p:sp>
      <p:sp>
        <p:nvSpPr>
          <p:cNvPr id="57" name="CustomShape 4"/>
          <p:cNvSpPr/>
          <p:nvPr/>
        </p:nvSpPr>
        <p:spPr>
          <a:xfrm>
            <a:off x="71280" y="72000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작성자</a:t>
            </a:r>
          </a:p>
        </p:txBody>
      </p:sp>
      <p:sp>
        <p:nvSpPr>
          <p:cNvPr id="58" name="CustomShape 5"/>
          <p:cNvSpPr/>
          <p:nvPr/>
        </p:nvSpPr>
        <p:spPr>
          <a:xfrm>
            <a:off x="79128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 메인</a:t>
            </a:r>
            <a:endParaRPr lang="en-US" altLang="ko-KR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9180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9180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61" name="CustomShape 8"/>
          <p:cNvSpPr/>
          <p:nvPr/>
        </p:nvSpPr>
        <p:spPr>
          <a:xfrm>
            <a:off x="827928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 회원 일정표</a:t>
            </a:r>
          </a:p>
        </p:txBody>
      </p:sp>
      <p:sp>
        <p:nvSpPr>
          <p:cNvPr id="63" name="CustomShape 10"/>
          <p:cNvSpPr/>
          <p:nvPr/>
        </p:nvSpPr>
        <p:spPr>
          <a:xfrm>
            <a:off x="757980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64" name="CustomShape 11"/>
          <p:cNvSpPr/>
          <p:nvPr/>
        </p:nvSpPr>
        <p:spPr>
          <a:xfrm>
            <a:off x="583128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 상세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(2)</a:t>
            </a:r>
            <a:endParaRPr lang="ko-KR" altLang="en-US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5" name="CustomShape 12"/>
          <p:cNvSpPr/>
          <p:nvPr/>
        </p:nvSpPr>
        <p:spPr>
          <a:xfrm>
            <a:off x="511128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CustomShape 13"/>
          <p:cNvSpPr/>
          <p:nvPr/>
        </p:nvSpPr>
        <p:spPr>
          <a:xfrm>
            <a:off x="513180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67" name="CustomShape 14"/>
          <p:cNvSpPr/>
          <p:nvPr/>
        </p:nvSpPr>
        <p:spPr>
          <a:xfrm>
            <a:off x="75798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CustomShape 15"/>
          <p:cNvSpPr/>
          <p:nvPr/>
        </p:nvSpPr>
        <p:spPr>
          <a:xfrm>
            <a:off x="329076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 상세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(1)</a:t>
            </a:r>
          </a:p>
        </p:txBody>
      </p:sp>
      <p:sp>
        <p:nvSpPr>
          <p:cNvPr id="69" name="CustomShape 16"/>
          <p:cNvSpPr/>
          <p:nvPr/>
        </p:nvSpPr>
        <p:spPr>
          <a:xfrm>
            <a:off x="259128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CustomShape 17"/>
          <p:cNvSpPr/>
          <p:nvPr/>
        </p:nvSpPr>
        <p:spPr>
          <a:xfrm>
            <a:off x="259128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71" name="CustomShape 18"/>
          <p:cNvSpPr/>
          <p:nvPr/>
        </p:nvSpPr>
        <p:spPr>
          <a:xfrm>
            <a:off x="7579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2" name="CustomShape 19"/>
          <p:cNvSpPr/>
          <p:nvPr/>
        </p:nvSpPr>
        <p:spPr>
          <a:xfrm>
            <a:off x="75798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우선순위에 따른 넘버 표시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ko-KR" altLang="en-US" sz="1000" spc="-1" dirty="0" err="1">
                <a:latin typeface="Gulim" panose="020B0600000101010101" pitchFamily="34" charset="-127"/>
                <a:ea typeface="Gulim" panose="020B0600000101010101" pitchFamily="34" charset="-127"/>
              </a:rPr>
              <a:t>썸네일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사진과 설명 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클릭 시 상세 페이지 출력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3.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터치 시 일정표에서 일정 삭제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4. 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터치 시 일정표 내용을 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에 저장</a:t>
            </a:r>
            <a:endParaRPr lang="ko-KR" alt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3" name="CustomShape 20"/>
          <p:cNvSpPr/>
          <p:nvPr/>
        </p:nvSpPr>
        <p:spPr>
          <a:xfrm>
            <a:off x="7579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4" name="CustomShape 21"/>
          <p:cNvSpPr/>
          <p:nvPr/>
        </p:nvSpPr>
        <p:spPr>
          <a:xfrm>
            <a:off x="918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lvl="0"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축제 정보 표시</a:t>
            </a: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2.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썸네일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사진과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비회원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터치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터치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3. 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버튼을 터치하여 추가 목록 출력</a:t>
            </a:r>
          </a:p>
        </p:txBody>
      </p:sp>
      <p:sp>
        <p:nvSpPr>
          <p:cNvPr id="75" name="CustomShape 22"/>
          <p:cNvSpPr/>
          <p:nvPr/>
        </p:nvSpPr>
        <p:spPr>
          <a:xfrm>
            <a:off x="9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6" name="CustomShape 23"/>
          <p:cNvSpPr/>
          <p:nvPr/>
        </p:nvSpPr>
        <p:spPr>
          <a:xfrm>
            <a:off x="26118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CustomShape 24"/>
          <p:cNvSpPr/>
          <p:nvPr/>
        </p:nvSpPr>
        <p:spPr>
          <a:xfrm>
            <a:off x="261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8" name="CustomShape 25"/>
          <p:cNvSpPr/>
          <p:nvPr/>
        </p:nvSpPr>
        <p:spPr>
          <a:xfrm>
            <a:off x="26118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CustomShape 26"/>
          <p:cNvSpPr/>
          <p:nvPr/>
        </p:nvSpPr>
        <p:spPr>
          <a:xfrm>
            <a:off x="261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0" name="CustomShape 27"/>
          <p:cNvSpPr/>
          <p:nvPr/>
        </p:nvSpPr>
        <p:spPr>
          <a:xfrm>
            <a:off x="26118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가격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확인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화폐를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선택하고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환율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등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ex) $22.15 (\1,128.70)</a:t>
            </a: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터치 시 회원 일정표 화면으로 전환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터피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시 모임 만들기 화면으로 전환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1" name="CustomShape 28"/>
          <p:cNvSpPr/>
          <p:nvPr/>
        </p:nvSpPr>
        <p:spPr>
          <a:xfrm>
            <a:off x="261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2" name="CustomShape 29"/>
          <p:cNvSpPr/>
          <p:nvPr/>
        </p:nvSpPr>
        <p:spPr>
          <a:xfrm>
            <a:off x="51120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CustomShape 30"/>
          <p:cNvSpPr/>
          <p:nvPr/>
        </p:nvSpPr>
        <p:spPr>
          <a:xfrm>
            <a:off x="51120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4" name="CustomShape 31"/>
          <p:cNvSpPr/>
          <p:nvPr/>
        </p:nvSpPr>
        <p:spPr>
          <a:xfrm>
            <a:off x="51120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CustomShape 32"/>
          <p:cNvSpPr/>
          <p:nvPr/>
        </p:nvSpPr>
        <p:spPr>
          <a:xfrm>
            <a:off x="51120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6" name="CustomShape 33"/>
          <p:cNvSpPr/>
          <p:nvPr/>
        </p:nvSpPr>
        <p:spPr>
          <a:xfrm>
            <a:off x="51120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내</a:t>
            </a:r>
            <a:r>
              <a:rPr lang="ko-KR" altLang="en-US" sz="1000" spc="-1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구글맵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지도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마커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ko-KR" alt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터치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최상단으로</a:t>
            </a:r>
            <a:r>
              <a:rPr 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이동</a:t>
            </a:r>
            <a:endParaRPr lang="en-US" sz="1000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7" name="CustomShape 34"/>
          <p:cNvSpPr/>
          <p:nvPr/>
        </p:nvSpPr>
        <p:spPr>
          <a:xfrm>
            <a:off x="51120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130" name="CustomShape 15">
            <a:extLst>
              <a:ext uri="{FF2B5EF4-FFF2-40B4-BE49-F238E27FC236}">
                <a16:creationId xmlns:a16="http://schemas.microsoft.com/office/drawing/2014/main" id="{FAABE96E-0C09-7C40-A7FB-C84AD5DE0577}"/>
              </a:ext>
            </a:extLst>
          </p:cNvPr>
          <p:cNvSpPr/>
          <p:nvPr/>
        </p:nvSpPr>
        <p:spPr>
          <a:xfrm>
            <a:off x="131665" y="1005947"/>
            <a:ext cx="2232000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함께 축제 즐기기</a:t>
            </a:r>
            <a:endParaRPr lang="en-US" sz="18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축제를 혼자가면 무슨 재미인가요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Line 16">
            <a:extLst>
              <a:ext uri="{FF2B5EF4-FFF2-40B4-BE49-F238E27FC236}">
                <a16:creationId xmlns:a16="http://schemas.microsoft.com/office/drawing/2014/main" id="{B493161C-3F4A-4643-BD4E-ED00C1F79FFF}"/>
              </a:ext>
            </a:extLst>
          </p:cNvPr>
          <p:cNvSpPr/>
          <p:nvPr/>
        </p:nvSpPr>
        <p:spPr>
          <a:xfrm>
            <a:off x="160509" y="1873186"/>
            <a:ext cx="223236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7">
            <a:extLst>
              <a:ext uri="{FF2B5EF4-FFF2-40B4-BE49-F238E27FC236}">
                <a16:creationId xmlns:a16="http://schemas.microsoft.com/office/drawing/2014/main" id="{1A28340F-EE46-CE49-9A15-6DA87D783BDF}"/>
              </a:ext>
            </a:extLst>
          </p:cNvPr>
          <p:cNvSpPr/>
          <p:nvPr/>
        </p:nvSpPr>
        <p:spPr>
          <a:xfrm>
            <a:off x="154029" y="1981551"/>
            <a:ext cx="548015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</a:t>
            </a:r>
            <a:r>
              <a:rPr lang="en-US" sz="8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sz="8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</a:t>
            </a:r>
            <a:r>
              <a:rPr lang="en-US" sz="8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▾</a:t>
            </a:r>
            <a:endParaRPr lang="en-US" sz="8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3" name="CustomShape 18">
            <a:extLst>
              <a:ext uri="{FF2B5EF4-FFF2-40B4-BE49-F238E27FC236}">
                <a16:creationId xmlns:a16="http://schemas.microsoft.com/office/drawing/2014/main" id="{03502321-00A4-B44A-9ADA-028D208E0990}"/>
              </a:ext>
            </a:extLst>
          </p:cNvPr>
          <p:cNvSpPr/>
          <p:nvPr/>
        </p:nvSpPr>
        <p:spPr>
          <a:xfrm>
            <a:off x="1510088" y="1991092"/>
            <a:ext cx="872280" cy="20664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카테고리</a:t>
            </a:r>
            <a:r>
              <a:rPr lang="en-US" sz="8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▾</a:t>
            </a:r>
            <a:endParaRPr lang="en-US" sz="8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4" name="CustomShape 19">
            <a:extLst>
              <a:ext uri="{FF2B5EF4-FFF2-40B4-BE49-F238E27FC236}">
                <a16:creationId xmlns:a16="http://schemas.microsoft.com/office/drawing/2014/main" id="{4360A98C-D475-DD4E-98BC-0848C02300A2}"/>
              </a:ext>
            </a:extLst>
          </p:cNvPr>
          <p:cNvSpPr/>
          <p:nvPr/>
        </p:nvSpPr>
        <p:spPr>
          <a:xfrm>
            <a:off x="131665" y="1135187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CustomShape 20">
            <a:extLst>
              <a:ext uri="{FF2B5EF4-FFF2-40B4-BE49-F238E27FC236}">
                <a16:creationId xmlns:a16="http://schemas.microsoft.com/office/drawing/2014/main" id="{672364EF-A797-B549-95C9-7373EF0CE75C}"/>
              </a:ext>
            </a:extLst>
          </p:cNvPr>
          <p:cNvSpPr/>
          <p:nvPr/>
        </p:nvSpPr>
        <p:spPr>
          <a:xfrm>
            <a:off x="735069" y="1986052"/>
            <a:ext cx="73628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</a:t>
            </a:r>
            <a:r>
              <a:rPr lang="en-US" sz="8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sz="8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군</a:t>
            </a:r>
            <a:r>
              <a:rPr lang="en-US" sz="8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sz="8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</a:t>
            </a:r>
            <a:r>
              <a:rPr lang="en-US" sz="8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▾</a:t>
            </a:r>
            <a:endParaRPr lang="en-US" sz="8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44655621-07A4-A643-A8E8-6DB803F2306D}"/>
              </a:ext>
            </a:extLst>
          </p:cNvPr>
          <p:cNvPicPr/>
          <p:nvPr/>
        </p:nvPicPr>
        <p:blipFill>
          <a:blip r:embed="rId2"/>
          <a:srcRect b="11816"/>
          <a:stretch/>
        </p:blipFill>
        <p:spPr>
          <a:xfrm>
            <a:off x="145345" y="2324627"/>
            <a:ext cx="2219400" cy="1023840"/>
          </a:xfrm>
          <a:prstGeom prst="rect">
            <a:avLst/>
          </a:prstGeom>
          <a:ln>
            <a:noFill/>
          </a:ln>
        </p:spPr>
      </p:pic>
      <p:sp>
        <p:nvSpPr>
          <p:cNvPr id="137" name="CustomShape 21">
            <a:extLst>
              <a:ext uri="{FF2B5EF4-FFF2-40B4-BE49-F238E27FC236}">
                <a16:creationId xmlns:a16="http://schemas.microsoft.com/office/drawing/2014/main" id="{57DBEF45-EA16-0244-84FD-89AA30FD454D}"/>
              </a:ext>
            </a:extLst>
          </p:cNvPr>
          <p:cNvSpPr/>
          <p:nvPr/>
        </p:nvSpPr>
        <p:spPr>
          <a:xfrm>
            <a:off x="145345" y="3419387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축제</a:t>
            </a:r>
            <a:r>
              <a:rPr lang="en-US" sz="900" b="0" strike="noStrike" spc="-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기간</a:t>
            </a:r>
            <a:r>
              <a:rPr lang="en-US" sz="900" b="0" strike="noStrike" spc="-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언제~언제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장소</a:t>
            </a:r>
            <a:r>
              <a:rPr lang="en-US" sz="900" b="0" strike="noStrike" spc="-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어디어디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CA0AB-5615-8944-BC7A-5B48D01C2E3C}"/>
              </a:ext>
            </a:extLst>
          </p:cNvPr>
          <p:cNvGrpSpPr/>
          <p:nvPr/>
        </p:nvGrpSpPr>
        <p:grpSpPr>
          <a:xfrm>
            <a:off x="390865" y="433460"/>
            <a:ext cx="1051280" cy="1015759"/>
            <a:chOff x="390865" y="433460"/>
            <a:chExt cx="1051280" cy="1015759"/>
          </a:xfrm>
        </p:grpSpPr>
        <p:grpSp>
          <p:nvGrpSpPr>
            <p:cNvPr id="138" name="Group 28">
              <a:extLst>
                <a:ext uri="{FF2B5EF4-FFF2-40B4-BE49-F238E27FC236}">
                  <a16:creationId xmlns:a16="http://schemas.microsoft.com/office/drawing/2014/main" id="{0E1161D5-52DA-724A-92DD-1B44155FE175}"/>
                </a:ext>
              </a:extLst>
            </p:cNvPr>
            <p:cNvGrpSpPr/>
            <p:nvPr/>
          </p:nvGrpSpPr>
          <p:grpSpPr>
            <a:xfrm>
              <a:off x="390865" y="853087"/>
              <a:ext cx="165960" cy="144000"/>
              <a:chOff x="479520" y="624960"/>
              <a:chExt cx="165960" cy="144000"/>
            </a:xfrm>
          </p:grpSpPr>
          <p:sp>
            <p:nvSpPr>
              <p:cNvPr id="139" name="Line 29">
                <a:extLst>
                  <a:ext uri="{FF2B5EF4-FFF2-40B4-BE49-F238E27FC236}">
                    <a16:creationId xmlns:a16="http://schemas.microsoft.com/office/drawing/2014/main" id="{B7C26292-D69B-344A-A7FF-5DBA8FF2709F}"/>
                  </a:ext>
                </a:extLst>
              </p:cNvPr>
              <p:cNvSpPr/>
              <p:nvPr/>
            </p:nvSpPr>
            <p:spPr>
              <a:xfrm>
                <a:off x="479520" y="624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Line 30">
                <a:extLst>
                  <a:ext uri="{FF2B5EF4-FFF2-40B4-BE49-F238E27FC236}">
                    <a16:creationId xmlns:a16="http://schemas.microsoft.com/office/drawing/2014/main" id="{115EB1D6-FFB4-7945-A9CE-8315D68717D3}"/>
                  </a:ext>
                </a:extLst>
              </p:cNvPr>
              <p:cNvSpPr/>
              <p:nvPr/>
            </p:nvSpPr>
            <p:spPr>
              <a:xfrm>
                <a:off x="479520" y="696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Line 31">
                <a:extLst>
                  <a:ext uri="{FF2B5EF4-FFF2-40B4-BE49-F238E27FC236}">
                    <a16:creationId xmlns:a16="http://schemas.microsoft.com/office/drawing/2014/main" id="{8F629A96-F212-B340-A500-B1627B384EB6}"/>
                  </a:ext>
                </a:extLst>
              </p:cNvPr>
              <p:cNvSpPr/>
              <p:nvPr/>
            </p:nvSpPr>
            <p:spPr>
              <a:xfrm>
                <a:off x="479520" y="768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42" name="그림 40">
              <a:extLst>
                <a:ext uri="{FF2B5EF4-FFF2-40B4-BE49-F238E27FC236}">
                  <a16:creationId xmlns:a16="http://schemas.microsoft.com/office/drawing/2014/main" id="{925B8F38-BAA6-DF4B-BFA5-D23871892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6386" y="433460"/>
              <a:ext cx="1015759" cy="1015759"/>
            </a:xfrm>
            <a:prstGeom prst="rect">
              <a:avLst/>
            </a:prstGeom>
          </p:spPr>
        </p:pic>
      </p:grpSp>
      <p:pic>
        <p:nvPicPr>
          <p:cNvPr id="143" name="Graphic 107">
            <a:extLst>
              <a:ext uri="{FF2B5EF4-FFF2-40B4-BE49-F238E27FC236}">
                <a16:creationId xmlns:a16="http://schemas.microsoft.com/office/drawing/2014/main" id="{1E949B61-209E-BE4B-A99D-CECF4EA9342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1280" y="37650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44" name="CustomShape 33">
            <a:extLst>
              <a:ext uri="{FF2B5EF4-FFF2-40B4-BE49-F238E27FC236}">
                <a16:creationId xmlns:a16="http://schemas.microsoft.com/office/drawing/2014/main" id="{44EE6232-9BE1-4143-B2BB-C261D80B9A85}"/>
              </a:ext>
            </a:extLst>
          </p:cNvPr>
          <p:cNvSpPr/>
          <p:nvPr/>
        </p:nvSpPr>
        <p:spPr>
          <a:xfrm>
            <a:off x="137153" y="2257489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DD5CABB-A2CE-C845-BB1B-F24D711C5A48}"/>
              </a:ext>
            </a:extLst>
          </p:cNvPr>
          <p:cNvGrpSpPr/>
          <p:nvPr/>
        </p:nvGrpSpPr>
        <p:grpSpPr>
          <a:xfrm>
            <a:off x="2890492" y="439632"/>
            <a:ext cx="1051280" cy="1015759"/>
            <a:chOff x="390865" y="433460"/>
            <a:chExt cx="1051280" cy="1015759"/>
          </a:xfrm>
        </p:grpSpPr>
        <p:grpSp>
          <p:nvGrpSpPr>
            <p:cNvPr id="146" name="Group 28">
              <a:extLst>
                <a:ext uri="{FF2B5EF4-FFF2-40B4-BE49-F238E27FC236}">
                  <a16:creationId xmlns:a16="http://schemas.microsoft.com/office/drawing/2014/main" id="{6EB4A404-F26C-5143-8C2E-CB4A78EB071D}"/>
                </a:ext>
              </a:extLst>
            </p:cNvPr>
            <p:cNvGrpSpPr/>
            <p:nvPr/>
          </p:nvGrpSpPr>
          <p:grpSpPr>
            <a:xfrm>
              <a:off x="390865" y="853087"/>
              <a:ext cx="165960" cy="144000"/>
              <a:chOff x="479520" y="624960"/>
              <a:chExt cx="165960" cy="144000"/>
            </a:xfrm>
          </p:grpSpPr>
          <p:sp>
            <p:nvSpPr>
              <p:cNvPr id="148" name="Line 29">
                <a:extLst>
                  <a:ext uri="{FF2B5EF4-FFF2-40B4-BE49-F238E27FC236}">
                    <a16:creationId xmlns:a16="http://schemas.microsoft.com/office/drawing/2014/main" id="{DDE22615-AA14-D344-929B-90B758AC3A41}"/>
                  </a:ext>
                </a:extLst>
              </p:cNvPr>
              <p:cNvSpPr/>
              <p:nvPr/>
            </p:nvSpPr>
            <p:spPr>
              <a:xfrm>
                <a:off x="479520" y="624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Line 30">
                <a:extLst>
                  <a:ext uri="{FF2B5EF4-FFF2-40B4-BE49-F238E27FC236}">
                    <a16:creationId xmlns:a16="http://schemas.microsoft.com/office/drawing/2014/main" id="{1C70835D-425E-7447-8CDB-D2A2995CE698}"/>
                  </a:ext>
                </a:extLst>
              </p:cNvPr>
              <p:cNvSpPr/>
              <p:nvPr/>
            </p:nvSpPr>
            <p:spPr>
              <a:xfrm>
                <a:off x="479520" y="696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Line 31">
                <a:extLst>
                  <a:ext uri="{FF2B5EF4-FFF2-40B4-BE49-F238E27FC236}">
                    <a16:creationId xmlns:a16="http://schemas.microsoft.com/office/drawing/2014/main" id="{333CBE54-DA21-584E-BDD0-49FA249A8857}"/>
                  </a:ext>
                </a:extLst>
              </p:cNvPr>
              <p:cNvSpPr/>
              <p:nvPr/>
            </p:nvSpPr>
            <p:spPr>
              <a:xfrm>
                <a:off x="479520" y="768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47" name="그림 40">
              <a:extLst>
                <a:ext uri="{FF2B5EF4-FFF2-40B4-BE49-F238E27FC236}">
                  <a16:creationId xmlns:a16="http://schemas.microsoft.com/office/drawing/2014/main" id="{E25F5382-196C-AB48-A7F8-74A7D0506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6386" y="433460"/>
              <a:ext cx="1015759" cy="1015759"/>
            </a:xfrm>
            <a:prstGeom prst="rect">
              <a:avLst/>
            </a:prstGeom>
          </p:spPr>
        </p:pic>
      </p:grpSp>
      <p:sp>
        <p:nvSpPr>
          <p:cNvPr id="151" name="CustomShape 17">
            <a:extLst>
              <a:ext uri="{FF2B5EF4-FFF2-40B4-BE49-F238E27FC236}">
                <a16:creationId xmlns:a16="http://schemas.microsoft.com/office/drawing/2014/main" id="{7CDC713C-F829-3443-8E7E-6154742B53DB}"/>
              </a:ext>
            </a:extLst>
          </p:cNvPr>
          <p:cNvSpPr/>
          <p:nvPr/>
        </p:nvSpPr>
        <p:spPr>
          <a:xfrm>
            <a:off x="2651892" y="1181291"/>
            <a:ext cx="2232000" cy="344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축제명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CustomShape 3">
            <a:extLst>
              <a:ext uri="{FF2B5EF4-FFF2-40B4-BE49-F238E27FC236}">
                <a16:creationId xmlns:a16="http://schemas.microsoft.com/office/drawing/2014/main" id="{958B6DD2-0A31-834D-98C8-57C1AD455E81}"/>
              </a:ext>
            </a:extLst>
          </p:cNvPr>
          <p:cNvSpPr/>
          <p:nvPr/>
        </p:nvSpPr>
        <p:spPr>
          <a:xfrm>
            <a:off x="2651892" y="2648971"/>
            <a:ext cx="2232000" cy="88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5B49F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기간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2021.07.01. ~ 2021.07.10.</a:t>
            </a:r>
            <a:endParaRPr lang="en-US" sz="9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5B49F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장소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대한민국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서울특별시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영등포구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9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여의도공원</a:t>
            </a:r>
            <a:endParaRPr lang="en-US" sz="9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5B49F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유료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sz="9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CustomShape 26">
            <a:extLst>
              <a:ext uri="{FF2B5EF4-FFF2-40B4-BE49-F238E27FC236}">
                <a16:creationId xmlns:a16="http://schemas.microsoft.com/office/drawing/2014/main" id="{ADC0DCFA-46D6-8745-B7D6-2B5711C9236F}"/>
              </a:ext>
            </a:extLst>
          </p:cNvPr>
          <p:cNvSpPr/>
          <p:nvPr/>
        </p:nvSpPr>
        <p:spPr>
          <a:xfrm>
            <a:off x="3414780" y="3348467"/>
            <a:ext cx="749520" cy="145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60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\25,000▾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54" name="Picture 2">
            <a:extLst>
              <a:ext uri="{FF2B5EF4-FFF2-40B4-BE49-F238E27FC236}">
                <a16:creationId xmlns:a16="http://schemas.microsoft.com/office/drawing/2014/main" id="{2DC75878-280C-5C4C-B34D-29753B4872B4}"/>
              </a:ext>
            </a:extLst>
          </p:cNvPr>
          <p:cNvPicPr/>
          <p:nvPr/>
        </p:nvPicPr>
        <p:blipFill>
          <a:blip r:embed="rId2"/>
          <a:srcRect b="11816"/>
          <a:stretch/>
        </p:blipFill>
        <p:spPr>
          <a:xfrm>
            <a:off x="2651892" y="1575471"/>
            <a:ext cx="2232000" cy="1023840"/>
          </a:xfrm>
          <a:prstGeom prst="rect">
            <a:avLst/>
          </a:prstGeom>
          <a:ln>
            <a:noFill/>
          </a:ln>
        </p:spPr>
      </p:pic>
      <p:sp>
        <p:nvSpPr>
          <p:cNvPr id="155" name="CustomShape 1">
            <a:extLst>
              <a:ext uri="{FF2B5EF4-FFF2-40B4-BE49-F238E27FC236}">
                <a16:creationId xmlns:a16="http://schemas.microsoft.com/office/drawing/2014/main" id="{655FAEAB-E750-0D47-AABF-445E0E0EAE82}"/>
              </a:ext>
            </a:extLst>
          </p:cNvPr>
          <p:cNvSpPr/>
          <p:nvPr/>
        </p:nvSpPr>
        <p:spPr>
          <a:xfrm>
            <a:off x="3015326" y="3984245"/>
            <a:ext cx="1578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모임</a:t>
            </a:r>
            <a:r>
              <a:rPr lang="en-US" sz="9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만들기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CustomShape 2">
            <a:extLst>
              <a:ext uri="{FF2B5EF4-FFF2-40B4-BE49-F238E27FC236}">
                <a16:creationId xmlns:a16="http://schemas.microsoft.com/office/drawing/2014/main" id="{ABFAA3B8-50D4-B24F-93E1-01739EC8E5BF}"/>
              </a:ext>
            </a:extLst>
          </p:cNvPr>
          <p:cNvSpPr/>
          <p:nvPr/>
        </p:nvSpPr>
        <p:spPr>
          <a:xfrm>
            <a:off x="3001646" y="3659885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일정표에 담기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CustomShape 24">
            <a:extLst>
              <a:ext uri="{FF2B5EF4-FFF2-40B4-BE49-F238E27FC236}">
                <a16:creationId xmlns:a16="http://schemas.microsoft.com/office/drawing/2014/main" id="{36B49CCA-6E24-7C46-A997-5FE024BFDBEA}"/>
              </a:ext>
            </a:extLst>
          </p:cNvPr>
          <p:cNvSpPr/>
          <p:nvPr/>
        </p:nvSpPr>
        <p:spPr>
          <a:xfrm>
            <a:off x="4190726" y="3532381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59" name="Graphic 56">
            <a:extLst>
              <a:ext uri="{FF2B5EF4-FFF2-40B4-BE49-F238E27FC236}">
                <a16:creationId xmlns:a16="http://schemas.microsoft.com/office/drawing/2014/main" id="{164B9AB2-A0B0-CE42-A812-4426BB80226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03766" y="3648725"/>
            <a:ext cx="267480" cy="267480"/>
          </a:xfrm>
          <a:prstGeom prst="rect">
            <a:avLst/>
          </a:prstGeom>
          <a:ln>
            <a:noFill/>
          </a:ln>
        </p:spPr>
      </p:pic>
      <p:sp>
        <p:nvSpPr>
          <p:cNvPr id="163" name="CustomShape 23">
            <a:extLst>
              <a:ext uri="{FF2B5EF4-FFF2-40B4-BE49-F238E27FC236}">
                <a16:creationId xmlns:a16="http://schemas.microsoft.com/office/drawing/2014/main" id="{B8531AA1-013E-D443-9ABB-2AFB4CB8FE5E}"/>
              </a:ext>
            </a:extLst>
          </p:cNvPr>
          <p:cNvSpPr/>
          <p:nvPr/>
        </p:nvSpPr>
        <p:spPr>
          <a:xfrm>
            <a:off x="3306960" y="3235624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CustomShape 1">
            <a:extLst>
              <a:ext uri="{FF2B5EF4-FFF2-40B4-BE49-F238E27FC236}">
                <a16:creationId xmlns:a16="http://schemas.microsoft.com/office/drawing/2014/main" id="{84915492-936C-764E-BAA2-906C81EFBA58}"/>
              </a:ext>
            </a:extLst>
          </p:cNvPr>
          <p:cNvSpPr/>
          <p:nvPr/>
        </p:nvSpPr>
        <p:spPr>
          <a:xfrm>
            <a:off x="5499900" y="4007001"/>
            <a:ext cx="1578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맨 위로 올라가기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66" name="Group 17">
            <a:extLst>
              <a:ext uri="{FF2B5EF4-FFF2-40B4-BE49-F238E27FC236}">
                <a16:creationId xmlns:a16="http://schemas.microsoft.com/office/drawing/2014/main" id="{AB5A33DC-6A19-684A-A56E-1902ED415F84}"/>
              </a:ext>
            </a:extLst>
          </p:cNvPr>
          <p:cNvGrpSpPr/>
          <p:nvPr/>
        </p:nvGrpSpPr>
        <p:grpSpPr>
          <a:xfrm>
            <a:off x="5196210" y="853087"/>
            <a:ext cx="2194403" cy="1410047"/>
            <a:chOff x="1208880" y="1218600"/>
            <a:chExt cx="4104360" cy="2649240"/>
          </a:xfrm>
        </p:grpSpPr>
        <p:pic>
          <p:nvPicPr>
            <p:cNvPr id="167" name="Picture 4">
              <a:extLst>
                <a:ext uri="{FF2B5EF4-FFF2-40B4-BE49-F238E27FC236}">
                  <a16:creationId xmlns:a16="http://schemas.microsoft.com/office/drawing/2014/main" id="{54150C5D-49D7-5C4B-A202-47AFEECC41A0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1208880" y="1218600"/>
              <a:ext cx="4104360" cy="2649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8" name="CustomShape 18">
              <a:extLst>
                <a:ext uri="{FF2B5EF4-FFF2-40B4-BE49-F238E27FC236}">
                  <a16:creationId xmlns:a16="http://schemas.microsoft.com/office/drawing/2014/main" id="{CD5DA4D4-30C1-294B-AC88-8188BF79C629}"/>
                </a:ext>
              </a:extLst>
            </p:cNvPr>
            <p:cNvSpPr/>
            <p:nvPr/>
          </p:nvSpPr>
          <p:spPr>
            <a:xfrm>
              <a:off x="3456000" y="1523160"/>
              <a:ext cx="287640" cy="287640"/>
            </a:xfrm>
            <a:prstGeom prst="rect">
              <a:avLst/>
            </a:prstGeom>
            <a:solidFill>
              <a:srgbClr val="CCD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0" name="CustomShape 19">
            <a:extLst>
              <a:ext uri="{FF2B5EF4-FFF2-40B4-BE49-F238E27FC236}">
                <a16:creationId xmlns:a16="http://schemas.microsoft.com/office/drawing/2014/main" id="{D24B53A9-E369-814B-9357-B748E97DB3D0}"/>
              </a:ext>
            </a:extLst>
          </p:cNvPr>
          <p:cNvSpPr/>
          <p:nvPr/>
        </p:nvSpPr>
        <p:spPr>
          <a:xfrm>
            <a:off x="5196210" y="2337734"/>
            <a:ext cx="2232000" cy="157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상세</a:t>
            </a:r>
            <a:r>
              <a:rPr lang="en-US" sz="10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000" b="0" strike="noStrike" spc="-1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1" name="CustomShape 21">
            <a:extLst>
              <a:ext uri="{FF2B5EF4-FFF2-40B4-BE49-F238E27FC236}">
                <a16:creationId xmlns:a16="http://schemas.microsoft.com/office/drawing/2014/main" id="{B92701CB-070C-5646-BD4B-B6F071A92E12}"/>
              </a:ext>
            </a:extLst>
          </p:cNvPr>
          <p:cNvSpPr/>
          <p:nvPr/>
        </p:nvSpPr>
        <p:spPr>
          <a:xfrm>
            <a:off x="5386860" y="3889187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2" name="CustomShape 19">
            <a:extLst>
              <a:ext uri="{FF2B5EF4-FFF2-40B4-BE49-F238E27FC236}">
                <a16:creationId xmlns:a16="http://schemas.microsoft.com/office/drawing/2014/main" id="{C2C0A9F6-3819-3546-8BF9-780D476DDCAB}"/>
              </a:ext>
            </a:extLst>
          </p:cNvPr>
          <p:cNvSpPr/>
          <p:nvPr/>
        </p:nvSpPr>
        <p:spPr>
          <a:xfrm>
            <a:off x="5220881" y="762291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3" name="CustomShape 17">
            <a:extLst>
              <a:ext uri="{FF2B5EF4-FFF2-40B4-BE49-F238E27FC236}">
                <a16:creationId xmlns:a16="http://schemas.microsoft.com/office/drawing/2014/main" id="{0DD5BEAE-3578-C54D-841B-8D5591D637A3}"/>
              </a:ext>
            </a:extLst>
          </p:cNvPr>
          <p:cNvSpPr/>
          <p:nvPr/>
        </p:nvSpPr>
        <p:spPr>
          <a:xfrm>
            <a:off x="7631280" y="1176947"/>
            <a:ext cx="223200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 일정표 보기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0CD4A8C-53B3-D245-B222-B9C6D3346ACE}"/>
              </a:ext>
            </a:extLst>
          </p:cNvPr>
          <p:cNvGrpSpPr/>
          <p:nvPr/>
        </p:nvGrpSpPr>
        <p:grpSpPr>
          <a:xfrm>
            <a:off x="7918166" y="417207"/>
            <a:ext cx="1051280" cy="1015759"/>
            <a:chOff x="390865" y="433460"/>
            <a:chExt cx="1051280" cy="1015759"/>
          </a:xfrm>
        </p:grpSpPr>
        <p:grpSp>
          <p:nvGrpSpPr>
            <p:cNvPr id="175" name="Group 28">
              <a:extLst>
                <a:ext uri="{FF2B5EF4-FFF2-40B4-BE49-F238E27FC236}">
                  <a16:creationId xmlns:a16="http://schemas.microsoft.com/office/drawing/2014/main" id="{DBC82EA3-78EC-DE49-B429-CD84ABEE48CC}"/>
                </a:ext>
              </a:extLst>
            </p:cNvPr>
            <p:cNvGrpSpPr/>
            <p:nvPr/>
          </p:nvGrpSpPr>
          <p:grpSpPr>
            <a:xfrm>
              <a:off x="390865" y="853087"/>
              <a:ext cx="165960" cy="144000"/>
              <a:chOff x="479520" y="624960"/>
              <a:chExt cx="165960" cy="144000"/>
            </a:xfrm>
          </p:grpSpPr>
          <p:sp>
            <p:nvSpPr>
              <p:cNvPr id="177" name="Line 29">
                <a:extLst>
                  <a:ext uri="{FF2B5EF4-FFF2-40B4-BE49-F238E27FC236}">
                    <a16:creationId xmlns:a16="http://schemas.microsoft.com/office/drawing/2014/main" id="{FB490119-4B52-6E42-B3EA-FE97AAD71434}"/>
                  </a:ext>
                </a:extLst>
              </p:cNvPr>
              <p:cNvSpPr/>
              <p:nvPr/>
            </p:nvSpPr>
            <p:spPr>
              <a:xfrm>
                <a:off x="479520" y="624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Line 30">
                <a:extLst>
                  <a:ext uri="{FF2B5EF4-FFF2-40B4-BE49-F238E27FC236}">
                    <a16:creationId xmlns:a16="http://schemas.microsoft.com/office/drawing/2014/main" id="{9B03D9CF-8C05-E548-8E90-446F72263AA1}"/>
                  </a:ext>
                </a:extLst>
              </p:cNvPr>
              <p:cNvSpPr/>
              <p:nvPr/>
            </p:nvSpPr>
            <p:spPr>
              <a:xfrm>
                <a:off x="479520" y="696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Line 31">
                <a:extLst>
                  <a:ext uri="{FF2B5EF4-FFF2-40B4-BE49-F238E27FC236}">
                    <a16:creationId xmlns:a16="http://schemas.microsoft.com/office/drawing/2014/main" id="{2CFA4F14-518E-684D-A672-EC782E4F7286}"/>
                  </a:ext>
                </a:extLst>
              </p:cNvPr>
              <p:cNvSpPr/>
              <p:nvPr/>
            </p:nvSpPr>
            <p:spPr>
              <a:xfrm>
                <a:off x="479520" y="768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76" name="그림 40">
              <a:extLst>
                <a:ext uri="{FF2B5EF4-FFF2-40B4-BE49-F238E27FC236}">
                  <a16:creationId xmlns:a16="http://schemas.microsoft.com/office/drawing/2014/main" id="{F7EA661D-29FB-5C4E-8A4B-2BF3E7616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6386" y="433460"/>
              <a:ext cx="1015759" cy="1015759"/>
            </a:xfrm>
            <a:prstGeom prst="rect">
              <a:avLst/>
            </a:prstGeom>
          </p:spPr>
        </p:pic>
      </p:grpSp>
      <p:pic>
        <p:nvPicPr>
          <p:cNvPr id="180" name="Picture 2">
            <a:extLst>
              <a:ext uri="{FF2B5EF4-FFF2-40B4-BE49-F238E27FC236}">
                <a16:creationId xmlns:a16="http://schemas.microsoft.com/office/drawing/2014/main" id="{1394AFE2-85C2-FC42-86C7-9D4EC6499F35}"/>
              </a:ext>
            </a:extLst>
          </p:cNvPr>
          <p:cNvPicPr/>
          <p:nvPr/>
        </p:nvPicPr>
        <p:blipFill>
          <a:blip r:embed="rId2"/>
          <a:srcRect b="11816"/>
          <a:stretch/>
        </p:blipFill>
        <p:spPr>
          <a:xfrm>
            <a:off x="8165998" y="1582492"/>
            <a:ext cx="1697281" cy="1023840"/>
          </a:xfrm>
          <a:prstGeom prst="rect">
            <a:avLst/>
          </a:prstGeom>
          <a:ln>
            <a:noFill/>
          </a:ln>
        </p:spPr>
      </p:pic>
      <p:sp>
        <p:nvSpPr>
          <p:cNvPr id="181" name="CustomShape 21">
            <a:extLst>
              <a:ext uri="{FF2B5EF4-FFF2-40B4-BE49-F238E27FC236}">
                <a16:creationId xmlns:a16="http://schemas.microsoft.com/office/drawing/2014/main" id="{EFC73407-5C41-E44E-8EB3-995C9569A48F}"/>
              </a:ext>
            </a:extLst>
          </p:cNvPr>
          <p:cNvSpPr/>
          <p:nvPr/>
        </p:nvSpPr>
        <p:spPr>
          <a:xfrm>
            <a:off x="8165998" y="2666926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축제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endParaRPr lang="en-US" sz="9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기간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언제~언제</a:t>
            </a:r>
            <a:endParaRPr lang="en-US" sz="9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장소</a:t>
            </a:r>
            <a:r>
              <a:rPr lang="en-US" sz="9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어디어디</a:t>
            </a:r>
            <a:endParaRPr lang="en-US" sz="9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8" name="CustomShape 2">
            <a:extLst>
              <a:ext uri="{FF2B5EF4-FFF2-40B4-BE49-F238E27FC236}">
                <a16:creationId xmlns:a16="http://schemas.microsoft.com/office/drawing/2014/main" id="{A8740DA7-CC32-784E-862C-7C225F9ED3A7}"/>
              </a:ext>
            </a:extLst>
          </p:cNvPr>
          <p:cNvSpPr/>
          <p:nvPr/>
        </p:nvSpPr>
        <p:spPr>
          <a:xfrm>
            <a:off x="8076420" y="3980924"/>
            <a:ext cx="1362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일정표 저장하기</a:t>
            </a:r>
            <a:endParaRPr lang="en-US" sz="9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CustomShape 22">
            <a:extLst>
              <a:ext uri="{FF2B5EF4-FFF2-40B4-BE49-F238E27FC236}">
                <a16:creationId xmlns:a16="http://schemas.microsoft.com/office/drawing/2014/main" id="{F556B47A-889F-1D4C-9121-3DB0DA24E12B}"/>
              </a:ext>
            </a:extLst>
          </p:cNvPr>
          <p:cNvSpPr/>
          <p:nvPr/>
        </p:nvSpPr>
        <p:spPr>
          <a:xfrm>
            <a:off x="8032349" y="1531187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1" name="CustomShape 23">
            <a:extLst>
              <a:ext uri="{FF2B5EF4-FFF2-40B4-BE49-F238E27FC236}">
                <a16:creationId xmlns:a16="http://schemas.microsoft.com/office/drawing/2014/main" id="{E4563ED0-AC15-9B4E-8ABF-71C0489AAEEA}"/>
              </a:ext>
            </a:extLst>
          </p:cNvPr>
          <p:cNvSpPr/>
          <p:nvPr/>
        </p:nvSpPr>
        <p:spPr>
          <a:xfrm>
            <a:off x="7976306" y="3873104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lang="en-US" sz="10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2" name="CustomShape 19">
            <a:extLst>
              <a:ext uri="{FF2B5EF4-FFF2-40B4-BE49-F238E27FC236}">
                <a16:creationId xmlns:a16="http://schemas.microsoft.com/office/drawing/2014/main" id="{A092B73F-5957-D748-9D79-703C8762F54F}"/>
              </a:ext>
            </a:extLst>
          </p:cNvPr>
          <p:cNvSpPr/>
          <p:nvPr/>
        </p:nvSpPr>
        <p:spPr>
          <a:xfrm>
            <a:off x="7659343" y="1826299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8" name="Graphic 60">
            <a:extLst>
              <a:ext uri="{FF2B5EF4-FFF2-40B4-BE49-F238E27FC236}">
                <a16:creationId xmlns:a16="http://schemas.microsoft.com/office/drawing/2014/main" id="{DF23A071-8CCB-F149-AC49-48D6C9AD69F6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647639" y="2794006"/>
            <a:ext cx="215640" cy="215640"/>
          </a:xfrm>
          <a:prstGeom prst="rect">
            <a:avLst/>
          </a:prstGeom>
          <a:ln>
            <a:noFill/>
          </a:ln>
        </p:spPr>
      </p:pic>
      <p:sp>
        <p:nvSpPr>
          <p:cNvPr id="89" name="CustomShape 22">
            <a:extLst>
              <a:ext uri="{FF2B5EF4-FFF2-40B4-BE49-F238E27FC236}">
                <a16:creationId xmlns:a16="http://schemas.microsoft.com/office/drawing/2014/main" id="{49CC3BAF-9E53-2847-9FCB-AA0DAA62897B}"/>
              </a:ext>
            </a:extLst>
          </p:cNvPr>
          <p:cNvSpPr/>
          <p:nvPr/>
        </p:nvSpPr>
        <p:spPr>
          <a:xfrm>
            <a:off x="9480119" y="2704971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en-US" sz="10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CustomShape 33">
            <a:extLst>
              <a:ext uri="{FF2B5EF4-FFF2-40B4-BE49-F238E27FC236}">
                <a16:creationId xmlns:a16="http://schemas.microsoft.com/office/drawing/2014/main" id="{7E5C3F13-F9C7-244F-9745-B26199D3FDA7}"/>
              </a:ext>
            </a:extLst>
          </p:cNvPr>
          <p:cNvSpPr/>
          <p:nvPr/>
        </p:nvSpPr>
        <p:spPr>
          <a:xfrm>
            <a:off x="887569" y="3973274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en-US" sz="10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31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9"/>
          <p:cNvSpPr/>
          <p:nvPr/>
        </p:nvSpPr>
        <p:spPr>
          <a:xfrm>
            <a:off x="757980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CustomShape 1"/>
          <p:cNvSpPr/>
          <p:nvPr/>
        </p:nvSpPr>
        <p:spPr>
          <a:xfrm>
            <a:off x="672840" y="72000"/>
            <a:ext cx="1270440" cy="21600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ko-KR" altLang="en-US" sz="1200" b="0" strike="noStrike" spc="-1"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</a:p>
        </p:txBody>
      </p:sp>
      <p:sp>
        <p:nvSpPr>
          <p:cNvPr id="55" name="CustomShape 2"/>
          <p:cNvSpPr/>
          <p:nvPr/>
        </p:nvSpPr>
        <p:spPr>
          <a:xfrm>
            <a:off x="2544840" y="72000"/>
            <a:ext cx="1846440" cy="216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2021/06/30</a:t>
            </a:r>
          </a:p>
        </p:txBody>
      </p:sp>
      <p:sp>
        <p:nvSpPr>
          <p:cNvPr id="56" name="CustomShape 3"/>
          <p:cNvSpPr/>
          <p:nvPr/>
        </p:nvSpPr>
        <p:spPr>
          <a:xfrm>
            <a:off x="1943280" y="72000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작성일자</a:t>
            </a:r>
          </a:p>
        </p:txBody>
      </p:sp>
      <p:sp>
        <p:nvSpPr>
          <p:cNvPr id="57" name="CustomShape 4"/>
          <p:cNvSpPr/>
          <p:nvPr/>
        </p:nvSpPr>
        <p:spPr>
          <a:xfrm>
            <a:off x="71280" y="72000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작성자</a:t>
            </a:r>
          </a:p>
        </p:txBody>
      </p:sp>
      <p:sp>
        <p:nvSpPr>
          <p:cNvPr id="58" name="CustomShape 5"/>
          <p:cNvSpPr/>
          <p:nvPr/>
        </p:nvSpPr>
        <p:spPr>
          <a:xfrm>
            <a:off x="79128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 메인</a:t>
            </a:r>
            <a:endParaRPr lang="en-US" altLang="ko-KR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9180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9180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61" name="CustomShape 8"/>
          <p:cNvSpPr/>
          <p:nvPr/>
        </p:nvSpPr>
        <p:spPr>
          <a:xfrm>
            <a:off x="827928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757980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64" name="CustomShape 11"/>
          <p:cNvSpPr/>
          <p:nvPr/>
        </p:nvSpPr>
        <p:spPr>
          <a:xfrm>
            <a:off x="583128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5" name="CustomShape 12"/>
          <p:cNvSpPr/>
          <p:nvPr/>
        </p:nvSpPr>
        <p:spPr>
          <a:xfrm>
            <a:off x="511128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CustomShape 13"/>
          <p:cNvSpPr/>
          <p:nvPr/>
        </p:nvSpPr>
        <p:spPr>
          <a:xfrm>
            <a:off x="513180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67" name="CustomShape 14"/>
          <p:cNvSpPr/>
          <p:nvPr/>
        </p:nvSpPr>
        <p:spPr>
          <a:xfrm>
            <a:off x="75798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CustomShape 15"/>
          <p:cNvSpPr/>
          <p:nvPr/>
        </p:nvSpPr>
        <p:spPr>
          <a:xfrm>
            <a:off x="3290760" y="360000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100" dirty="0"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 검색</a:t>
            </a:r>
            <a:endParaRPr lang="en-US" altLang="ko-KR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9" name="CustomShape 16"/>
          <p:cNvSpPr/>
          <p:nvPr/>
        </p:nvSpPr>
        <p:spPr>
          <a:xfrm>
            <a:off x="2591280" y="654120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CustomShape 17"/>
          <p:cNvSpPr/>
          <p:nvPr/>
        </p:nvSpPr>
        <p:spPr>
          <a:xfrm>
            <a:off x="2591280" y="360000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화면명</a:t>
            </a:r>
          </a:p>
        </p:txBody>
      </p:sp>
      <p:sp>
        <p:nvSpPr>
          <p:cNvPr id="71" name="CustomShape 18"/>
          <p:cNvSpPr/>
          <p:nvPr/>
        </p:nvSpPr>
        <p:spPr>
          <a:xfrm>
            <a:off x="7579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2" name="CustomShape 19"/>
          <p:cNvSpPr/>
          <p:nvPr/>
        </p:nvSpPr>
        <p:spPr>
          <a:xfrm>
            <a:off x="75798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ko-KR" alt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3" name="CustomShape 20"/>
          <p:cNvSpPr/>
          <p:nvPr/>
        </p:nvSpPr>
        <p:spPr>
          <a:xfrm>
            <a:off x="7579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4" name="CustomShape 21"/>
          <p:cNvSpPr/>
          <p:nvPr/>
        </p:nvSpPr>
        <p:spPr>
          <a:xfrm>
            <a:off x="918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lvl="0">
              <a:defRPr/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spc="-1" dirty="0" err="1">
                <a:latin typeface="Gulim" panose="020B0600000101010101" pitchFamily="34" charset="-127"/>
                <a:ea typeface="Gulim" panose="020B0600000101010101" pitchFamily="34" charset="-127"/>
              </a:rPr>
              <a:t>토글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터치 시 축제 관련 기능 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>
              <a:defRPr/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리스트로 표시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터치 시 해당 항목으로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>
              <a:defRPr/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이동</a:t>
            </a:r>
          </a:p>
        </p:txBody>
      </p:sp>
      <p:sp>
        <p:nvSpPr>
          <p:cNvPr id="75" name="CustomShape 22"/>
          <p:cNvSpPr/>
          <p:nvPr/>
        </p:nvSpPr>
        <p:spPr>
          <a:xfrm>
            <a:off x="9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6" name="CustomShape 23"/>
          <p:cNvSpPr/>
          <p:nvPr/>
        </p:nvSpPr>
        <p:spPr>
          <a:xfrm>
            <a:off x="26118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CustomShape 24"/>
          <p:cNvSpPr/>
          <p:nvPr/>
        </p:nvSpPr>
        <p:spPr>
          <a:xfrm>
            <a:off x="261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78" name="CustomShape 25"/>
          <p:cNvSpPr/>
          <p:nvPr/>
        </p:nvSpPr>
        <p:spPr>
          <a:xfrm>
            <a:off x="26118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CustomShape 26"/>
          <p:cNvSpPr/>
          <p:nvPr/>
        </p:nvSpPr>
        <p:spPr>
          <a:xfrm>
            <a:off x="261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0" name="CustomShape 27"/>
          <p:cNvSpPr/>
          <p:nvPr/>
        </p:nvSpPr>
        <p:spPr>
          <a:xfrm>
            <a:off x="26118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1.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검색어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입력 후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enter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터치 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입력된 검색어로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호출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터치 시 파일 업로드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 표시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이하 기능은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web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과 동일합니다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1" name="CustomShape 28"/>
          <p:cNvSpPr/>
          <p:nvPr/>
        </p:nvSpPr>
        <p:spPr>
          <a:xfrm>
            <a:off x="26118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2" name="CustomShape 29"/>
          <p:cNvSpPr/>
          <p:nvPr/>
        </p:nvSpPr>
        <p:spPr>
          <a:xfrm>
            <a:off x="51120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CustomShape 30"/>
          <p:cNvSpPr/>
          <p:nvPr/>
        </p:nvSpPr>
        <p:spPr>
          <a:xfrm>
            <a:off x="51120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4" name="CustomShape 31"/>
          <p:cNvSpPr/>
          <p:nvPr/>
        </p:nvSpPr>
        <p:spPr>
          <a:xfrm>
            <a:off x="5112000" y="4505040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CustomShape 32"/>
          <p:cNvSpPr/>
          <p:nvPr/>
        </p:nvSpPr>
        <p:spPr>
          <a:xfrm>
            <a:off x="51120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sp>
        <p:nvSpPr>
          <p:cNvPr id="86" name="CustomShape 33"/>
          <p:cNvSpPr/>
          <p:nvPr/>
        </p:nvSpPr>
        <p:spPr>
          <a:xfrm>
            <a:off x="5112000" y="4727160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검색 결과값에 따른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썸네일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사진과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비회원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터치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터치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7" name="CustomShape 34"/>
          <p:cNvSpPr/>
          <p:nvPr/>
        </p:nvSpPr>
        <p:spPr>
          <a:xfrm>
            <a:off x="5112000" y="4505040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Malgun Gothic" panose="020B0503020000020004" pitchFamily="34" charset="-127"/>
                <a:ea typeface="Malgun Gothic" panose="020B0503020000020004" pitchFamily="34" charset="-127"/>
              </a:rPr>
              <a:t>화면설명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CA0AB-5615-8944-BC7A-5B48D01C2E3C}"/>
              </a:ext>
            </a:extLst>
          </p:cNvPr>
          <p:cNvGrpSpPr/>
          <p:nvPr/>
        </p:nvGrpSpPr>
        <p:grpSpPr>
          <a:xfrm>
            <a:off x="390865" y="433460"/>
            <a:ext cx="1051280" cy="1015759"/>
            <a:chOff x="390865" y="433460"/>
            <a:chExt cx="1051280" cy="1015759"/>
          </a:xfrm>
        </p:grpSpPr>
        <p:grpSp>
          <p:nvGrpSpPr>
            <p:cNvPr id="138" name="Group 28">
              <a:extLst>
                <a:ext uri="{FF2B5EF4-FFF2-40B4-BE49-F238E27FC236}">
                  <a16:creationId xmlns:a16="http://schemas.microsoft.com/office/drawing/2014/main" id="{0E1161D5-52DA-724A-92DD-1B44155FE175}"/>
                </a:ext>
              </a:extLst>
            </p:cNvPr>
            <p:cNvGrpSpPr/>
            <p:nvPr/>
          </p:nvGrpSpPr>
          <p:grpSpPr>
            <a:xfrm>
              <a:off x="390865" y="853087"/>
              <a:ext cx="165960" cy="144000"/>
              <a:chOff x="479520" y="624960"/>
              <a:chExt cx="165960" cy="144000"/>
            </a:xfrm>
          </p:grpSpPr>
          <p:sp>
            <p:nvSpPr>
              <p:cNvPr id="139" name="Line 29">
                <a:extLst>
                  <a:ext uri="{FF2B5EF4-FFF2-40B4-BE49-F238E27FC236}">
                    <a16:creationId xmlns:a16="http://schemas.microsoft.com/office/drawing/2014/main" id="{B7C26292-D69B-344A-A7FF-5DBA8FF2709F}"/>
                  </a:ext>
                </a:extLst>
              </p:cNvPr>
              <p:cNvSpPr/>
              <p:nvPr/>
            </p:nvSpPr>
            <p:spPr>
              <a:xfrm>
                <a:off x="479520" y="624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Line 30">
                <a:extLst>
                  <a:ext uri="{FF2B5EF4-FFF2-40B4-BE49-F238E27FC236}">
                    <a16:creationId xmlns:a16="http://schemas.microsoft.com/office/drawing/2014/main" id="{115EB1D6-FFB4-7945-A9CE-8315D68717D3}"/>
                  </a:ext>
                </a:extLst>
              </p:cNvPr>
              <p:cNvSpPr/>
              <p:nvPr/>
            </p:nvSpPr>
            <p:spPr>
              <a:xfrm>
                <a:off x="479520" y="696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Line 31">
                <a:extLst>
                  <a:ext uri="{FF2B5EF4-FFF2-40B4-BE49-F238E27FC236}">
                    <a16:creationId xmlns:a16="http://schemas.microsoft.com/office/drawing/2014/main" id="{8F629A96-F212-B340-A500-B1627B384EB6}"/>
                  </a:ext>
                </a:extLst>
              </p:cNvPr>
              <p:cNvSpPr/>
              <p:nvPr/>
            </p:nvSpPr>
            <p:spPr>
              <a:xfrm>
                <a:off x="479520" y="768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42" name="그림 40">
              <a:extLst>
                <a:ext uri="{FF2B5EF4-FFF2-40B4-BE49-F238E27FC236}">
                  <a16:creationId xmlns:a16="http://schemas.microsoft.com/office/drawing/2014/main" id="{925B8F38-BAA6-DF4B-BFA5-D23871892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6386" y="433460"/>
              <a:ext cx="1015759" cy="1015759"/>
            </a:xfrm>
            <a:prstGeom prst="rect">
              <a:avLst/>
            </a:prstGeom>
          </p:spPr>
        </p:pic>
      </p:grpSp>
      <p:sp>
        <p:nvSpPr>
          <p:cNvPr id="134" name="CustomShape 19">
            <a:extLst>
              <a:ext uri="{FF2B5EF4-FFF2-40B4-BE49-F238E27FC236}">
                <a16:creationId xmlns:a16="http://schemas.microsoft.com/office/drawing/2014/main" id="{4360A98C-D475-DD4E-98BC-0848C02300A2}"/>
              </a:ext>
            </a:extLst>
          </p:cNvPr>
          <p:cNvSpPr/>
          <p:nvPr/>
        </p:nvSpPr>
        <p:spPr>
          <a:xfrm>
            <a:off x="190021" y="781447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en-US" sz="1000" b="0" strike="noStrike" spc="-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CustomShape 22">
            <a:extLst>
              <a:ext uri="{FF2B5EF4-FFF2-40B4-BE49-F238E27FC236}">
                <a16:creationId xmlns:a16="http://schemas.microsoft.com/office/drawing/2014/main" id="{6532BD46-4146-2C48-8534-628C5CB3C657}"/>
              </a:ext>
            </a:extLst>
          </p:cNvPr>
          <p:cNvSpPr/>
          <p:nvPr/>
        </p:nvSpPr>
        <p:spPr>
          <a:xfrm>
            <a:off x="297840" y="1099440"/>
            <a:ext cx="1921657" cy="1061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4500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solidFill>
                  <a:srgbClr val="FFFFFF"/>
                </a:solidFill>
                <a:latin typeface="Malgun Gothic"/>
                <a:ea typeface="Malgun Gothic"/>
              </a:rPr>
              <a:t>축제</a:t>
            </a:r>
            <a:endParaRPr lang="en-US" altLang="ko-KR" sz="1200" spc="-1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함께 축제 즐기기</a:t>
            </a:r>
            <a:endParaRPr lang="en-US" altLang="ko-KR" sz="900" b="0" strike="noStrike" spc="-1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축제 검색하기</a:t>
            </a:r>
            <a:endParaRPr lang="en-US" altLang="ko-KR" sz="900" b="0" strike="noStrike" spc="-1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" dirty="0">
                <a:solidFill>
                  <a:srgbClr val="FFFFFF"/>
                </a:solidFill>
                <a:latin typeface="Malgun Gothic"/>
                <a:ea typeface="Malgun Gothic"/>
              </a:rPr>
              <a:t>내 일정표 보기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95" name="CustomShape 1">
            <a:extLst>
              <a:ext uri="{FF2B5EF4-FFF2-40B4-BE49-F238E27FC236}">
                <a16:creationId xmlns:a16="http://schemas.microsoft.com/office/drawing/2014/main" id="{3E049279-CE17-104A-836D-5E4FBACB09FC}"/>
              </a:ext>
            </a:extLst>
          </p:cNvPr>
          <p:cNvSpPr/>
          <p:nvPr/>
        </p:nvSpPr>
        <p:spPr>
          <a:xfrm>
            <a:off x="2651892" y="2058537"/>
            <a:ext cx="2232000" cy="426415"/>
          </a:xfrm>
          <a:prstGeom prst="rect">
            <a:avLst/>
          </a:prstGeom>
          <a:noFill/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7">
            <a:extLst>
              <a:ext uri="{FF2B5EF4-FFF2-40B4-BE49-F238E27FC236}">
                <a16:creationId xmlns:a16="http://schemas.microsoft.com/office/drawing/2014/main" id="{3DA53316-07B3-2E41-A1B7-7236B514E1C0}"/>
              </a:ext>
            </a:extLst>
          </p:cNvPr>
          <p:cNvSpPr/>
          <p:nvPr/>
        </p:nvSpPr>
        <p:spPr>
          <a:xfrm>
            <a:off x="2919122" y="2158344"/>
            <a:ext cx="1711239" cy="226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File upload</a:t>
            </a:r>
            <a:endParaRPr lang="en-US" sz="900" b="0" strike="noStrike" spc="-1" dirty="0">
              <a:latin typeface="굴림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E1FD17-7D99-864E-BFAC-94EE76608D9A}"/>
              </a:ext>
            </a:extLst>
          </p:cNvPr>
          <p:cNvGrpSpPr/>
          <p:nvPr/>
        </p:nvGrpSpPr>
        <p:grpSpPr>
          <a:xfrm>
            <a:off x="2890492" y="439632"/>
            <a:ext cx="1051280" cy="1015759"/>
            <a:chOff x="390865" y="433460"/>
            <a:chExt cx="1051280" cy="1015759"/>
          </a:xfrm>
        </p:grpSpPr>
        <p:grpSp>
          <p:nvGrpSpPr>
            <p:cNvPr id="100" name="Group 28">
              <a:extLst>
                <a:ext uri="{FF2B5EF4-FFF2-40B4-BE49-F238E27FC236}">
                  <a16:creationId xmlns:a16="http://schemas.microsoft.com/office/drawing/2014/main" id="{62B4970D-C5DE-154C-84B4-80FE4B7BF272}"/>
                </a:ext>
              </a:extLst>
            </p:cNvPr>
            <p:cNvGrpSpPr/>
            <p:nvPr/>
          </p:nvGrpSpPr>
          <p:grpSpPr>
            <a:xfrm>
              <a:off x="390865" y="853087"/>
              <a:ext cx="165960" cy="144000"/>
              <a:chOff x="479520" y="624960"/>
              <a:chExt cx="165960" cy="144000"/>
            </a:xfrm>
          </p:grpSpPr>
          <p:sp>
            <p:nvSpPr>
              <p:cNvPr id="102" name="Line 29">
                <a:extLst>
                  <a:ext uri="{FF2B5EF4-FFF2-40B4-BE49-F238E27FC236}">
                    <a16:creationId xmlns:a16="http://schemas.microsoft.com/office/drawing/2014/main" id="{32133669-E483-9C4D-BC69-6608E9352E3D}"/>
                  </a:ext>
                </a:extLst>
              </p:cNvPr>
              <p:cNvSpPr/>
              <p:nvPr/>
            </p:nvSpPr>
            <p:spPr>
              <a:xfrm>
                <a:off x="479520" y="624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Line 30">
                <a:extLst>
                  <a:ext uri="{FF2B5EF4-FFF2-40B4-BE49-F238E27FC236}">
                    <a16:creationId xmlns:a16="http://schemas.microsoft.com/office/drawing/2014/main" id="{F46AF12C-5A48-8440-8515-2B9F0866B6CD}"/>
                  </a:ext>
                </a:extLst>
              </p:cNvPr>
              <p:cNvSpPr/>
              <p:nvPr/>
            </p:nvSpPr>
            <p:spPr>
              <a:xfrm>
                <a:off x="479520" y="696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Line 31">
                <a:extLst>
                  <a:ext uri="{FF2B5EF4-FFF2-40B4-BE49-F238E27FC236}">
                    <a16:creationId xmlns:a16="http://schemas.microsoft.com/office/drawing/2014/main" id="{96C08F7F-7B50-6748-9946-A0FC812705F2}"/>
                  </a:ext>
                </a:extLst>
              </p:cNvPr>
              <p:cNvSpPr/>
              <p:nvPr/>
            </p:nvSpPr>
            <p:spPr>
              <a:xfrm>
                <a:off x="479520" y="768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01" name="그림 40">
              <a:extLst>
                <a:ext uri="{FF2B5EF4-FFF2-40B4-BE49-F238E27FC236}">
                  <a16:creationId xmlns:a16="http://schemas.microsoft.com/office/drawing/2014/main" id="{0B34AA17-9207-204F-8D34-1A770462F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6386" y="433460"/>
              <a:ext cx="1015759" cy="1015759"/>
            </a:xfrm>
            <a:prstGeom prst="rect">
              <a:avLst/>
            </a:prstGeom>
          </p:spPr>
        </p:pic>
      </p:grpSp>
      <p:sp>
        <p:nvSpPr>
          <p:cNvPr id="105" name="CustomShape 17">
            <a:extLst>
              <a:ext uri="{FF2B5EF4-FFF2-40B4-BE49-F238E27FC236}">
                <a16:creationId xmlns:a16="http://schemas.microsoft.com/office/drawing/2014/main" id="{FD60D356-A43C-174C-95E5-9D491DB351EF}"/>
              </a:ext>
            </a:extLst>
          </p:cNvPr>
          <p:cNvSpPr/>
          <p:nvPr/>
        </p:nvSpPr>
        <p:spPr>
          <a:xfrm>
            <a:off x="2651892" y="1181291"/>
            <a:ext cx="2232000" cy="344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축제 검색하기</a:t>
            </a:r>
            <a:endParaRPr lang="en-US" sz="10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38FA559-1280-EB40-94D4-112E99A2A3E6}"/>
              </a:ext>
            </a:extLst>
          </p:cNvPr>
          <p:cNvSpPr/>
          <p:nvPr/>
        </p:nvSpPr>
        <p:spPr>
          <a:xfrm>
            <a:off x="2651892" y="1660530"/>
            <a:ext cx="1930221" cy="29663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입력해주세요</a:t>
            </a:r>
            <a:endParaRPr lang="en-KR" sz="9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CustomShape 22">
            <a:extLst>
              <a:ext uri="{FF2B5EF4-FFF2-40B4-BE49-F238E27FC236}">
                <a16:creationId xmlns:a16="http://schemas.microsoft.com/office/drawing/2014/main" id="{CF4FAA4B-79E9-3B44-A8BB-5815292C541D}"/>
              </a:ext>
            </a:extLst>
          </p:cNvPr>
          <p:cNvSpPr/>
          <p:nvPr/>
        </p:nvSpPr>
        <p:spPr>
          <a:xfrm>
            <a:off x="4468808" y="156020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pic>
        <p:nvPicPr>
          <p:cNvPr id="94" name="Graphic 93" descr="Image outline">
            <a:extLst>
              <a:ext uri="{FF2B5EF4-FFF2-40B4-BE49-F238E27FC236}">
                <a16:creationId xmlns:a16="http://schemas.microsoft.com/office/drawing/2014/main" id="{F1552372-CF18-9B4F-AE89-4F483492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2523" y="1666914"/>
            <a:ext cx="283862" cy="283862"/>
          </a:xfrm>
          <a:prstGeom prst="rect">
            <a:avLst/>
          </a:prstGeom>
        </p:spPr>
      </p:pic>
      <p:pic>
        <p:nvPicPr>
          <p:cNvPr id="98" name="Picture 36">
            <a:extLst>
              <a:ext uri="{FF2B5EF4-FFF2-40B4-BE49-F238E27FC236}">
                <a16:creationId xmlns:a16="http://schemas.microsoft.com/office/drawing/2014/main" id="{A49DF877-206B-3840-ADF0-0F1BABA9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92" y="1694708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CustomShape 22">
            <a:extLst>
              <a:ext uri="{FF2B5EF4-FFF2-40B4-BE49-F238E27FC236}">
                <a16:creationId xmlns:a16="http://schemas.microsoft.com/office/drawing/2014/main" id="{8FFF01D1-7B41-2145-A47E-AA6AE7192EAF}"/>
              </a:ext>
            </a:extLst>
          </p:cNvPr>
          <p:cNvSpPr/>
          <p:nvPr/>
        </p:nvSpPr>
        <p:spPr>
          <a:xfrm>
            <a:off x="2647248" y="153277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71D2C85-3961-184A-99E9-FD7B365DEC26}"/>
              </a:ext>
            </a:extLst>
          </p:cNvPr>
          <p:cNvGrpSpPr/>
          <p:nvPr/>
        </p:nvGrpSpPr>
        <p:grpSpPr>
          <a:xfrm>
            <a:off x="5470160" y="417207"/>
            <a:ext cx="1051280" cy="1015759"/>
            <a:chOff x="390865" y="433460"/>
            <a:chExt cx="1051280" cy="1015759"/>
          </a:xfrm>
        </p:grpSpPr>
        <p:grpSp>
          <p:nvGrpSpPr>
            <p:cNvPr id="117" name="Group 28">
              <a:extLst>
                <a:ext uri="{FF2B5EF4-FFF2-40B4-BE49-F238E27FC236}">
                  <a16:creationId xmlns:a16="http://schemas.microsoft.com/office/drawing/2014/main" id="{C5300302-9ECD-AB4C-8B01-A45509124DB7}"/>
                </a:ext>
              </a:extLst>
            </p:cNvPr>
            <p:cNvGrpSpPr/>
            <p:nvPr/>
          </p:nvGrpSpPr>
          <p:grpSpPr>
            <a:xfrm>
              <a:off x="390865" y="853087"/>
              <a:ext cx="165960" cy="144000"/>
              <a:chOff x="479520" y="624960"/>
              <a:chExt cx="165960" cy="144000"/>
            </a:xfrm>
          </p:grpSpPr>
          <p:sp>
            <p:nvSpPr>
              <p:cNvPr id="119" name="Line 29">
                <a:extLst>
                  <a:ext uri="{FF2B5EF4-FFF2-40B4-BE49-F238E27FC236}">
                    <a16:creationId xmlns:a16="http://schemas.microsoft.com/office/drawing/2014/main" id="{E7E24F19-8E40-304A-83AD-FFF0BA3BC72B}"/>
                  </a:ext>
                </a:extLst>
              </p:cNvPr>
              <p:cNvSpPr/>
              <p:nvPr/>
            </p:nvSpPr>
            <p:spPr>
              <a:xfrm>
                <a:off x="479520" y="624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Line 30">
                <a:extLst>
                  <a:ext uri="{FF2B5EF4-FFF2-40B4-BE49-F238E27FC236}">
                    <a16:creationId xmlns:a16="http://schemas.microsoft.com/office/drawing/2014/main" id="{F1872850-E73D-C543-B621-B8642251D85E}"/>
                  </a:ext>
                </a:extLst>
              </p:cNvPr>
              <p:cNvSpPr/>
              <p:nvPr/>
            </p:nvSpPr>
            <p:spPr>
              <a:xfrm>
                <a:off x="479520" y="696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Line 31">
                <a:extLst>
                  <a:ext uri="{FF2B5EF4-FFF2-40B4-BE49-F238E27FC236}">
                    <a16:creationId xmlns:a16="http://schemas.microsoft.com/office/drawing/2014/main" id="{916B3FFB-B6B7-4448-BA8C-D430B8CEF685}"/>
                  </a:ext>
                </a:extLst>
              </p:cNvPr>
              <p:cNvSpPr/>
              <p:nvPr/>
            </p:nvSpPr>
            <p:spPr>
              <a:xfrm>
                <a:off x="479520" y="768960"/>
                <a:ext cx="165960" cy="0"/>
              </a:xfrm>
              <a:prstGeom prst="line">
                <a:avLst/>
              </a:prstGeom>
              <a:ln w="19080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118" name="그림 40">
              <a:extLst>
                <a:ext uri="{FF2B5EF4-FFF2-40B4-BE49-F238E27FC236}">
                  <a16:creationId xmlns:a16="http://schemas.microsoft.com/office/drawing/2014/main" id="{2AEBAEDB-DCDB-8D43-88F4-B5BE97CCC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6386" y="433460"/>
              <a:ext cx="1015759" cy="1015759"/>
            </a:xfrm>
            <a:prstGeom prst="rect">
              <a:avLst/>
            </a:prstGeom>
          </p:spPr>
        </p:pic>
      </p:grpSp>
      <p:sp>
        <p:nvSpPr>
          <p:cNvPr id="122" name="CustomShape 17">
            <a:extLst>
              <a:ext uri="{FF2B5EF4-FFF2-40B4-BE49-F238E27FC236}">
                <a16:creationId xmlns:a16="http://schemas.microsoft.com/office/drawing/2014/main" id="{EDCC2CA1-FE9F-344B-A040-02AE06100AA6}"/>
              </a:ext>
            </a:extLst>
          </p:cNvPr>
          <p:cNvSpPr/>
          <p:nvPr/>
        </p:nvSpPr>
        <p:spPr>
          <a:xfrm>
            <a:off x="5174368" y="1181291"/>
            <a:ext cx="2232000" cy="344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000" b="0" strike="noStrike" spc="-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축제 검색하기</a:t>
            </a:r>
            <a:endParaRPr lang="en-US" sz="10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D402B1D1-FB05-8D45-B6F7-7719ADA8AEA7}"/>
              </a:ext>
            </a:extLst>
          </p:cNvPr>
          <p:cNvSpPr/>
          <p:nvPr/>
        </p:nvSpPr>
        <p:spPr>
          <a:xfrm>
            <a:off x="5174368" y="1660530"/>
            <a:ext cx="1930221" cy="29663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입력해주세요</a:t>
            </a:r>
            <a:endParaRPr lang="en-KR" sz="9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4" name="Graphic 123" descr="Image outline">
            <a:extLst>
              <a:ext uri="{FF2B5EF4-FFF2-40B4-BE49-F238E27FC236}">
                <a16:creationId xmlns:a16="http://schemas.microsoft.com/office/drawing/2014/main" id="{ACC81EF2-78F6-EF49-8047-07487927E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4999" y="1666914"/>
            <a:ext cx="283862" cy="283862"/>
          </a:xfrm>
          <a:prstGeom prst="rect">
            <a:avLst/>
          </a:prstGeom>
        </p:spPr>
      </p:pic>
      <p:pic>
        <p:nvPicPr>
          <p:cNvPr id="125" name="Picture 36">
            <a:extLst>
              <a:ext uri="{FF2B5EF4-FFF2-40B4-BE49-F238E27FC236}">
                <a16:creationId xmlns:a16="http://schemas.microsoft.com/office/drawing/2014/main" id="{7559BF86-6986-E24A-A38A-B3FCA0E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68" y="1694708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C4FEE20-5869-D94B-A4FA-BFBC54BBB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368" y="2091880"/>
            <a:ext cx="2232000" cy="1208048"/>
          </a:xfrm>
          <a:prstGeom prst="rect">
            <a:avLst/>
          </a:prstGeom>
        </p:spPr>
      </p:pic>
      <p:sp>
        <p:nvSpPr>
          <p:cNvPr id="127" name="CustomShape 15">
            <a:extLst>
              <a:ext uri="{FF2B5EF4-FFF2-40B4-BE49-F238E27FC236}">
                <a16:creationId xmlns:a16="http://schemas.microsoft.com/office/drawing/2014/main" id="{1B043E45-C4F5-B34A-87AB-ADE5B6F1E336}"/>
              </a:ext>
            </a:extLst>
          </p:cNvPr>
          <p:cNvSpPr/>
          <p:nvPr/>
        </p:nvSpPr>
        <p:spPr>
          <a:xfrm>
            <a:off x="5174368" y="3371957"/>
            <a:ext cx="223200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9" name="CustomShape 24">
            <a:extLst>
              <a:ext uri="{FF2B5EF4-FFF2-40B4-BE49-F238E27FC236}">
                <a16:creationId xmlns:a16="http://schemas.microsoft.com/office/drawing/2014/main" id="{05B34770-2276-6249-B813-BAFE111110A3}"/>
              </a:ext>
            </a:extLst>
          </p:cNvPr>
          <p:cNvSpPr/>
          <p:nvPr/>
        </p:nvSpPr>
        <p:spPr>
          <a:xfrm>
            <a:off x="5213990" y="1979813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786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Picture 2"/>
          <p:cNvPicPr/>
          <p:nvPr/>
        </p:nvPicPr>
        <p:blipFill>
          <a:blip r:embed="rId3"/>
          <a:srcRect b="11816"/>
          <a:stretch/>
        </p:blipFill>
        <p:spPr>
          <a:xfrm>
            <a:off x="5577120" y="3116160"/>
            <a:ext cx="1362240" cy="1023840"/>
          </a:xfrm>
          <a:prstGeom prst="rect">
            <a:avLst/>
          </a:prstGeom>
          <a:ln>
            <a:noFill/>
          </a:ln>
        </p:spPr>
      </p:pic>
      <p:pic>
        <p:nvPicPr>
          <p:cNvPr id="1007" name="Picture 2"/>
          <p:cNvPicPr/>
          <p:nvPr/>
        </p:nvPicPr>
        <p:blipFill>
          <a:blip r:embed="rId3"/>
          <a:srcRect b="11816"/>
          <a:stretch/>
        </p:blipFill>
        <p:spPr>
          <a:xfrm>
            <a:off x="4143960" y="3116160"/>
            <a:ext cx="1362240" cy="1023840"/>
          </a:xfrm>
          <a:prstGeom prst="rect">
            <a:avLst/>
          </a:prstGeom>
          <a:ln>
            <a:noFill/>
          </a:ln>
        </p:spPr>
      </p:pic>
      <p:pic>
        <p:nvPicPr>
          <p:cNvPr id="1008" name="Picture 2"/>
          <p:cNvPicPr/>
          <p:nvPr/>
        </p:nvPicPr>
        <p:blipFill>
          <a:blip r:embed="rId3"/>
          <a:srcRect b="11816"/>
          <a:stretch/>
        </p:blipFill>
        <p:spPr>
          <a:xfrm>
            <a:off x="1276200" y="3117960"/>
            <a:ext cx="1362240" cy="1023840"/>
          </a:xfrm>
          <a:prstGeom prst="rect">
            <a:avLst/>
          </a:prstGeom>
          <a:ln>
            <a:noFill/>
          </a:ln>
        </p:spPr>
      </p:pic>
      <p:pic>
        <p:nvPicPr>
          <p:cNvPr id="1009" name="Graphic 80"/>
          <p:cNvPicPr/>
          <p:nvPr/>
        </p:nvPicPr>
        <p:blipFill>
          <a:blip r:embed="rId4"/>
          <a:stretch/>
        </p:blipFill>
        <p:spPr>
          <a:xfrm>
            <a:off x="3625200" y="4747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01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검색어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입력 후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enter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 클릭 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입력된 검색어로 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새로 호출한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값을 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반영하여 화면 표시</a:t>
            </a: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2.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마우스 </a:t>
            </a:r>
            <a:r>
              <a:rPr lang="ko-KR" altLang="en-US" sz="1000" spc="-1" dirty="0" err="1">
                <a:latin typeface="Gulim" panose="020B0600000101010101" pitchFamily="34" charset="-127"/>
                <a:ea typeface="Gulim" panose="020B0600000101010101" pitchFamily="34" charset="-127"/>
              </a:rPr>
              <a:t>호버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시 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이미지로 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검색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표시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클릭 시 </a:t>
            </a:r>
            <a:r>
              <a:rPr lang="ko-KR" altLang="en-US" sz="1000" spc="-1" dirty="0" err="1">
                <a:latin typeface="Gulim" panose="020B0600000101010101" pitchFamily="34" charset="-127"/>
                <a:ea typeface="Gulim" panose="020B0600000101010101" pitchFamily="34" charset="-127"/>
              </a:rPr>
              <a:t>모달로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이미지 검색 화면 표시</a:t>
            </a:r>
            <a:endParaRPr lang="en-US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 시스템에서 이미지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파일을 선택하여 업로드 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해당 이미지에서 키워드를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추출하여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호출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새로 호출한 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값을 반영하여 화면 표시</a:t>
            </a: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1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4" name="CustomShape 14"/>
          <p:cNvSpPr/>
          <p:nvPr/>
        </p:nvSpPr>
        <p:spPr>
          <a:xfrm>
            <a:off x="1223640" y="932040"/>
            <a:ext cx="5760360" cy="21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함께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즐기기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축제를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혼자가면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무슨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재미인가요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5" name="CustomShape 15"/>
          <p:cNvSpPr/>
          <p:nvPr/>
        </p:nvSpPr>
        <p:spPr>
          <a:xfrm>
            <a:off x="1276200" y="420588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6" name="CustomShape 16"/>
          <p:cNvSpPr/>
          <p:nvPr/>
        </p:nvSpPr>
        <p:spPr>
          <a:xfrm>
            <a:off x="2710800" y="419508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7" name="CustomShape 17"/>
          <p:cNvSpPr/>
          <p:nvPr/>
        </p:nvSpPr>
        <p:spPr>
          <a:xfrm>
            <a:off x="4143960" y="421056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8" name="CustomShape 18"/>
          <p:cNvSpPr/>
          <p:nvPr/>
        </p:nvSpPr>
        <p:spPr>
          <a:xfrm>
            <a:off x="5577120" y="419904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9" name="Line 19"/>
          <p:cNvSpPr/>
          <p:nvPr/>
        </p:nvSpPr>
        <p:spPr>
          <a:xfrm>
            <a:off x="1223640" y="2619000"/>
            <a:ext cx="575784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20"/>
          <p:cNvSpPr/>
          <p:nvPr/>
        </p:nvSpPr>
        <p:spPr>
          <a:xfrm>
            <a:off x="1214640" y="2765160"/>
            <a:ext cx="61128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도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031" name="CustomShape 21"/>
          <p:cNvSpPr/>
          <p:nvPr/>
        </p:nvSpPr>
        <p:spPr>
          <a:xfrm>
            <a:off x="2752560" y="2769480"/>
            <a:ext cx="872280" cy="20664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카테고리 ▾</a:t>
            </a:r>
            <a:endParaRPr lang="en-US" sz="900" b="0" strike="noStrike" spc="-1">
              <a:latin typeface="굴림"/>
            </a:endParaRPr>
          </a:p>
        </p:txBody>
      </p:sp>
      <p:pic>
        <p:nvPicPr>
          <p:cNvPr id="1037" name="Picture 2"/>
          <p:cNvPicPr/>
          <p:nvPr/>
        </p:nvPicPr>
        <p:blipFill>
          <a:blip r:embed="rId3"/>
          <a:srcRect b="11816"/>
          <a:stretch/>
        </p:blipFill>
        <p:spPr>
          <a:xfrm>
            <a:off x="2710800" y="3116160"/>
            <a:ext cx="1362240" cy="1023840"/>
          </a:xfrm>
          <a:prstGeom prst="rect">
            <a:avLst/>
          </a:prstGeom>
          <a:ln>
            <a:noFill/>
          </a:ln>
        </p:spPr>
      </p:pic>
      <p:sp>
        <p:nvSpPr>
          <p:cNvPr id="1039" name="CustomShape 27"/>
          <p:cNvSpPr/>
          <p:nvPr/>
        </p:nvSpPr>
        <p:spPr>
          <a:xfrm>
            <a:off x="1898280" y="2769480"/>
            <a:ext cx="78192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FFFFFF"/>
                </a:solidFill>
                <a:latin typeface="Malgun Gothic"/>
                <a:ea typeface="Malgun Gothic"/>
              </a:rPr>
              <a:t>구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군</a:t>
            </a: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BF4D19D2-18F4-D048-9A0D-BCDA9BE0F411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메인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검색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3" name="CustomShape 4">
            <a:extLst>
              <a:ext uri="{FF2B5EF4-FFF2-40B4-BE49-F238E27FC236}">
                <a16:creationId xmlns:a16="http://schemas.microsoft.com/office/drawing/2014/main" id="{A095B924-CF8F-B447-AF92-E2FDE14810DE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D611E1A5-5699-2745-B3E2-9DE2C409E873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5" name="CustomShape 6">
            <a:extLst>
              <a:ext uri="{FF2B5EF4-FFF2-40B4-BE49-F238E27FC236}">
                <a16:creationId xmlns:a16="http://schemas.microsoft.com/office/drawing/2014/main" id="{2BCB095F-8044-7A43-A6B1-410B854DF4A7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BFC3E8B2-74C6-B144-B69C-132083ECA478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7" name="직선 연결선 24">
            <a:extLst>
              <a:ext uri="{FF2B5EF4-FFF2-40B4-BE49-F238E27FC236}">
                <a16:creationId xmlns:a16="http://schemas.microsoft.com/office/drawing/2014/main" id="{E2815AC3-6CA0-8043-8A82-869FA77BA1F1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FCA4FB-E7D4-EC4B-B47B-DFEC7DC9F14C}"/>
              </a:ext>
            </a:extLst>
          </p:cNvPr>
          <p:cNvSpPr txBox="1"/>
          <p:nvPr/>
        </p:nvSpPr>
        <p:spPr>
          <a:xfrm>
            <a:off x="4617596" y="448412"/>
            <a:ext cx="3175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그림 26">
            <a:extLst>
              <a:ext uri="{FF2B5EF4-FFF2-40B4-BE49-F238E27FC236}">
                <a16:creationId xmlns:a16="http://schemas.microsoft.com/office/drawing/2014/main" id="{DC172188-92E5-B84E-8FA0-F9C85933B3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1406615-D7C6-BA41-936F-8B92640D693D}"/>
              </a:ext>
            </a:extLst>
          </p:cNvPr>
          <p:cNvSpPr/>
          <p:nvPr/>
        </p:nvSpPr>
        <p:spPr>
          <a:xfrm>
            <a:off x="4617596" y="2271259"/>
            <a:ext cx="2016105" cy="29663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입력해주세요</a:t>
            </a:r>
            <a:endParaRPr lang="en-KR" sz="9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CustomShape 22">
            <a:extLst>
              <a:ext uri="{FF2B5EF4-FFF2-40B4-BE49-F238E27FC236}">
                <a16:creationId xmlns:a16="http://schemas.microsoft.com/office/drawing/2014/main" id="{106132BB-56E7-2542-BCAD-A57E58271469}"/>
              </a:ext>
            </a:extLst>
          </p:cNvPr>
          <p:cNvSpPr/>
          <p:nvPr/>
        </p:nvSpPr>
        <p:spPr>
          <a:xfrm>
            <a:off x="6225196" y="214848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6" name="CustomShape 2">
            <a:extLst>
              <a:ext uri="{FF2B5EF4-FFF2-40B4-BE49-F238E27FC236}">
                <a16:creationId xmlns:a16="http://schemas.microsoft.com/office/drawing/2014/main" id="{29A595E3-76E4-034F-8DBA-A52DDFB64D68}"/>
              </a:ext>
            </a:extLst>
          </p:cNvPr>
          <p:cNvSpPr/>
          <p:nvPr/>
        </p:nvSpPr>
        <p:spPr>
          <a:xfrm>
            <a:off x="5685840" y="2745725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내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일정표</a:t>
            </a: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보기</a:t>
            </a:r>
            <a:endParaRPr lang="en-US" sz="900" b="0" strike="noStrike" spc="-1" dirty="0">
              <a:latin typeface="굴림"/>
            </a:endParaRPr>
          </a:p>
        </p:txBody>
      </p:sp>
      <p:pic>
        <p:nvPicPr>
          <p:cNvPr id="66" name="Graphic 65" descr="Image outline">
            <a:extLst>
              <a:ext uri="{FF2B5EF4-FFF2-40B4-BE49-F238E27FC236}">
                <a16:creationId xmlns:a16="http://schemas.microsoft.com/office/drawing/2014/main" id="{EB31E13D-26E4-B64B-A7D4-F996C1E34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7719" y="2277643"/>
            <a:ext cx="283862" cy="283862"/>
          </a:xfrm>
          <a:prstGeom prst="rect">
            <a:avLst/>
          </a:prstGeom>
        </p:spPr>
      </p:pic>
      <p:sp>
        <p:nvSpPr>
          <p:cNvPr id="72" name="CustomShape 1">
            <a:extLst>
              <a:ext uri="{FF2B5EF4-FFF2-40B4-BE49-F238E27FC236}">
                <a16:creationId xmlns:a16="http://schemas.microsoft.com/office/drawing/2014/main" id="{5FA58E31-25B4-7B47-B6DA-F089F1DA08F7}"/>
              </a:ext>
            </a:extLst>
          </p:cNvPr>
          <p:cNvSpPr/>
          <p:nvPr/>
        </p:nvSpPr>
        <p:spPr>
          <a:xfrm>
            <a:off x="4276371" y="1396781"/>
            <a:ext cx="2668820" cy="426415"/>
          </a:xfrm>
          <a:prstGeom prst="rect">
            <a:avLst/>
          </a:prstGeom>
          <a:noFill/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FFB15C5F-8D81-FD42-80EC-AA5FBC965102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6599951" y="1456541"/>
            <a:ext cx="265320" cy="265320"/>
          </a:xfrm>
          <a:prstGeom prst="rect">
            <a:avLst/>
          </a:prstGeom>
          <a:ln>
            <a:noFill/>
          </a:ln>
        </p:spPr>
      </p:pic>
      <p:sp>
        <p:nvSpPr>
          <p:cNvPr id="74" name="CustomShape 17">
            <a:extLst>
              <a:ext uri="{FF2B5EF4-FFF2-40B4-BE49-F238E27FC236}">
                <a16:creationId xmlns:a16="http://schemas.microsoft.com/office/drawing/2014/main" id="{2BEAC97F-61DB-F145-B21D-AABA233A710A}"/>
              </a:ext>
            </a:extLst>
          </p:cNvPr>
          <p:cNvSpPr/>
          <p:nvPr/>
        </p:nvSpPr>
        <p:spPr>
          <a:xfrm>
            <a:off x="4361569" y="1514840"/>
            <a:ext cx="1711239" cy="226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File upload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76" name="Rectangular Callout 75">
            <a:extLst>
              <a:ext uri="{FF2B5EF4-FFF2-40B4-BE49-F238E27FC236}">
                <a16:creationId xmlns:a16="http://schemas.microsoft.com/office/drawing/2014/main" id="{F24BB4E3-ED76-8E45-97EB-0C312B81AA7E}"/>
              </a:ext>
            </a:extLst>
          </p:cNvPr>
          <p:cNvSpPr/>
          <p:nvPr/>
        </p:nvSpPr>
        <p:spPr>
          <a:xfrm flipH="1">
            <a:off x="4147233" y="1966460"/>
            <a:ext cx="940723" cy="240223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이미지로 검색</a:t>
            </a:r>
            <a:endParaRPr lang="en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CustomShape 22">
            <a:extLst>
              <a:ext uri="{FF2B5EF4-FFF2-40B4-BE49-F238E27FC236}">
                <a16:creationId xmlns:a16="http://schemas.microsoft.com/office/drawing/2014/main" id="{9DE4290C-CE01-FC4E-9CD3-14566D2AE8A2}"/>
              </a:ext>
            </a:extLst>
          </p:cNvPr>
          <p:cNvSpPr/>
          <p:nvPr/>
        </p:nvSpPr>
        <p:spPr>
          <a:xfrm>
            <a:off x="4515664" y="2181663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  <p:pic>
        <p:nvPicPr>
          <p:cNvPr id="78" name="Picture 36">
            <a:extLst>
              <a:ext uri="{FF2B5EF4-FFF2-40B4-BE49-F238E27FC236}">
                <a16:creationId xmlns:a16="http://schemas.microsoft.com/office/drawing/2014/main" id="{9D44F73F-3B08-1749-A206-CC1394F6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80" y="2305437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CustomShape 22">
            <a:extLst>
              <a:ext uri="{FF2B5EF4-FFF2-40B4-BE49-F238E27FC236}">
                <a16:creationId xmlns:a16="http://schemas.microsoft.com/office/drawing/2014/main" id="{18632088-7D70-F64C-B8F7-037DB0B59DAD}"/>
              </a:ext>
            </a:extLst>
          </p:cNvPr>
          <p:cNvSpPr/>
          <p:nvPr/>
        </p:nvSpPr>
        <p:spPr>
          <a:xfrm>
            <a:off x="4168551" y="1261195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3</a:t>
            </a:r>
            <a:endParaRPr lang="en-US" sz="10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344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76DC142C-770C-5F44-AE55-B716AAAB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20" y="3122654"/>
            <a:ext cx="1362240" cy="10108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251C1E-FD05-9943-8B75-8E0D9584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60" y="3122999"/>
            <a:ext cx="1362240" cy="10108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C22C46-7B9D-A040-9BA5-FACE73FE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60" y="3122999"/>
            <a:ext cx="1362240" cy="10108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4ECC48-0147-DE43-AC3F-FD3B537B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00" y="3122999"/>
            <a:ext cx="1362240" cy="1010851"/>
          </a:xfrm>
          <a:prstGeom prst="rect">
            <a:avLst/>
          </a:prstGeom>
        </p:spPr>
      </p:pic>
      <p:pic>
        <p:nvPicPr>
          <p:cNvPr id="1009" name="Graphic 80"/>
          <p:cNvPicPr/>
          <p:nvPr/>
        </p:nvPicPr>
        <p:blipFill>
          <a:blip r:embed="rId4"/>
          <a:stretch/>
        </p:blipFill>
        <p:spPr>
          <a:xfrm>
            <a:off x="3625200" y="4747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01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검색 결과값에 따른 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썸네일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사진과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비회원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로그인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1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4" name="CustomShape 14"/>
          <p:cNvSpPr/>
          <p:nvPr/>
        </p:nvSpPr>
        <p:spPr>
          <a:xfrm>
            <a:off x="1223640" y="932040"/>
            <a:ext cx="5760360" cy="21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함께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즐기기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축제를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혼자가면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무슨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재미인가요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5" name="CustomShape 15"/>
          <p:cNvSpPr/>
          <p:nvPr/>
        </p:nvSpPr>
        <p:spPr>
          <a:xfrm>
            <a:off x="1276200" y="420588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6" name="CustomShape 16"/>
          <p:cNvSpPr/>
          <p:nvPr/>
        </p:nvSpPr>
        <p:spPr>
          <a:xfrm>
            <a:off x="2710800" y="419508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7" name="CustomShape 17"/>
          <p:cNvSpPr/>
          <p:nvPr/>
        </p:nvSpPr>
        <p:spPr>
          <a:xfrm>
            <a:off x="4143960" y="421056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8" name="CustomShape 18"/>
          <p:cNvSpPr/>
          <p:nvPr/>
        </p:nvSpPr>
        <p:spPr>
          <a:xfrm>
            <a:off x="5577120" y="4199040"/>
            <a:ext cx="1362240" cy="46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기간 언제~언제</a:t>
            </a:r>
            <a:endParaRPr lang="en-US" sz="9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장소 어디어디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29" name="Line 19"/>
          <p:cNvSpPr/>
          <p:nvPr/>
        </p:nvSpPr>
        <p:spPr>
          <a:xfrm>
            <a:off x="1223640" y="2619000"/>
            <a:ext cx="575784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20"/>
          <p:cNvSpPr/>
          <p:nvPr/>
        </p:nvSpPr>
        <p:spPr>
          <a:xfrm>
            <a:off x="1214640" y="2765160"/>
            <a:ext cx="61128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시/도▾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31" name="CustomShape 21"/>
          <p:cNvSpPr/>
          <p:nvPr/>
        </p:nvSpPr>
        <p:spPr>
          <a:xfrm>
            <a:off x="2752560" y="2769480"/>
            <a:ext cx="872280" cy="20664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카테고리 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34" name="CustomShape 24"/>
          <p:cNvSpPr/>
          <p:nvPr/>
        </p:nvSpPr>
        <p:spPr>
          <a:xfrm>
            <a:off x="1151640" y="309528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039" name="CustomShape 27"/>
          <p:cNvSpPr/>
          <p:nvPr/>
        </p:nvSpPr>
        <p:spPr>
          <a:xfrm>
            <a:off x="1898280" y="2769480"/>
            <a:ext cx="78192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FFFFFF"/>
                </a:solidFill>
                <a:latin typeface="Malgun Gothic"/>
                <a:ea typeface="Malgun Gothic"/>
              </a:rPr>
              <a:t>구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군</a:t>
            </a: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BF4D19D2-18F4-D048-9A0D-BCDA9BE0F411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메인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검색 후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결과값 </a:t>
            </a:r>
            <a:r>
              <a:rPr lang="ko-KR" altLang="en-US" sz="12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有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3" name="CustomShape 4">
            <a:extLst>
              <a:ext uri="{FF2B5EF4-FFF2-40B4-BE49-F238E27FC236}">
                <a16:creationId xmlns:a16="http://schemas.microsoft.com/office/drawing/2014/main" id="{A095B924-CF8F-B447-AF92-E2FDE14810DE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D611E1A5-5699-2745-B3E2-9DE2C409E873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5" name="CustomShape 6">
            <a:extLst>
              <a:ext uri="{FF2B5EF4-FFF2-40B4-BE49-F238E27FC236}">
                <a16:creationId xmlns:a16="http://schemas.microsoft.com/office/drawing/2014/main" id="{2BCB095F-8044-7A43-A6B1-410B854DF4A7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BFC3E8B2-74C6-B144-B69C-132083ECA478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7" name="직선 연결선 24">
            <a:extLst>
              <a:ext uri="{FF2B5EF4-FFF2-40B4-BE49-F238E27FC236}">
                <a16:creationId xmlns:a16="http://schemas.microsoft.com/office/drawing/2014/main" id="{E2815AC3-6CA0-8043-8A82-869FA77BA1F1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FCA4FB-E7D4-EC4B-B47B-DFEC7DC9F14C}"/>
              </a:ext>
            </a:extLst>
          </p:cNvPr>
          <p:cNvSpPr txBox="1"/>
          <p:nvPr/>
        </p:nvSpPr>
        <p:spPr>
          <a:xfrm>
            <a:off x="4617596" y="448412"/>
            <a:ext cx="3175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그림 26">
            <a:extLst>
              <a:ext uri="{FF2B5EF4-FFF2-40B4-BE49-F238E27FC236}">
                <a16:creationId xmlns:a16="http://schemas.microsoft.com/office/drawing/2014/main" id="{DC172188-92E5-B84E-8FA0-F9C85933B3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66" name="CustomShape 2">
            <a:extLst>
              <a:ext uri="{FF2B5EF4-FFF2-40B4-BE49-F238E27FC236}">
                <a16:creationId xmlns:a16="http://schemas.microsoft.com/office/drawing/2014/main" id="{D8BAB53A-7CE5-3649-98A4-4DC334590A9C}"/>
              </a:ext>
            </a:extLst>
          </p:cNvPr>
          <p:cNvSpPr/>
          <p:nvPr/>
        </p:nvSpPr>
        <p:spPr>
          <a:xfrm>
            <a:off x="5685840" y="2745725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내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일정표</a:t>
            </a: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보기</a:t>
            </a:r>
            <a:endParaRPr lang="en-US" sz="900" b="0" strike="noStrike" spc="-1" dirty="0">
              <a:latin typeface="굴림"/>
            </a:endParaRPr>
          </a:p>
        </p:txBody>
      </p:sp>
      <p:pic>
        <p:nvPicPr>
          <p:cNvPr id="67" name="Picture 36">
            <a:extLst>
              <a:ext uri="{FF2B5EF4-FFF2-40B4-BE49-F238E27FC236}">
                <a16:creationId xmlns:a16="http://schemas.microsoft.com/office/drawing/2014/main" id="{4B985C84-8375-AC4D-9AC4-4ACD2DFE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03" y="2292297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Graphic 67" descr="Image outline">
            <a:extLst>
              <a:ext uri="{FF2B5EF4-FFF2-40B4-BE49-F238E27FC236}">
                <a16:creationId xmlns:a16="http://schemas.microsoft.com/office/drawing/2014/main" id="{5D536A04-D8AC-714A-AD94-82F1B869D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5498" y="2283934"/>
            <a:ext cx="283862" cy="2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검색 결과값이 없을 경우</a:t>
            </a:r>
            <a:endParaRPr lang="en-US" altLang="ko-KR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화면 출력</a:t>
            </a:r>
            <a:endParaRPr lang="en-US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클릭 시 축제 메인 화면 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1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1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4" name="CustomShape 14"/>
          <p:cNvSpPr/>
          <p:nvPr/>
        </p:nvSpPr>
        <p:spPr>
          <a:xfrm>
            <a:off x="1223640" y="932040"/>
            <a:ext cx="5760360" cy="21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함께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8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8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즐기기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축제를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혼자가면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무슨</a:t>
            </a: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Malgun Gothic"/>
                <a:ea typeface="Malgun Gothic"/>
              </a:rPr>
              <a:t>재미인가요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29" name="Line 19"/>
          <p:cNvSpPr/>
          <p:nvPr/>
        </p:nvSpPr>
        <p:spPr>
          <a:xfrm>
            <a:off x="1223640" y="2619000"/>
            <a:ext cx="575784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20"/>
          <p:cNvSpPr/>
          <p:nvPr/>
        </p:nvSpPr>
        <p:spPr>
          <a:xfrm>
            <a:off x="1214640" y="2765160"/>
            <a:ext cx="61128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시/도▾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31" name="CustomShape 21"/>
          <p:cNvSpPr/>
          <p:nvPr/>
        </p:nvSpPr>
        <p:spPr>
          <a:xfrm>
            <a:off x="2752560" y="2769480"/>
            <a:ext cx="872280" cy="20664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카테고리 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039" name="CustomShape 27"/>
          <p:cNvSpPr/>
          <p:nvPr/>
        </p:nvSpPr>
        <p:spPr>
          <a:xfrm>
            <a:off x="1898280" y="2769480"/>
            <a:ext cx="781920" cy="21168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err="1">
                <a:solidFill>
                  <a:srgbClr val="FFFFFF"/>
                </a:solidFill>
                <a:latin typeface="Malgun Gothic"/>
                <a:ea typeface="Malgun Gothic"/>
              </a:rPr>
              <a:t>구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시</a:t>
            </a:r>
            <a:r>
              <a:rPr lang="en-US" altLang="ko-KR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/</a:t>
            </a:r>
            <a:r>
              <a:rPr lang="ko-KR" alt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군</a:t>
            </a: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▾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BF4D19D2-18F4-D048-9A0D-BCDA9BE0F411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메인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검색 후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결과값 </a:t>
            </a:r>
            <a:r>
              <a:rPr lang="ko-KR" altLang="en-US" sz="12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無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3" name="CustomShape 4">
            <a:extLst>
              <a:ext uri="{FF2B5EF4-FFF2-40B4-BE49-F238E27FC236}">
                <a16:creationId xmlns:a16="http://schemas.microsoft.com/office/drawing/2014/main" id="{A095B924-CF8F-B447-AF92-E2FDE14810DE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D611E1A5-5699-2745-B3E2-9DE2C409E873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5" name="CustomShape 6">
            <a:extLst>
              <a:ext uri="{FF2B5EF4-FFF2-40B4-BE49-F238E27FC236}">
                <a16:creationId xmlns:a16="http://schemas.microsoft.com/office/drawing/2014/main" id="{2BCB095F-8044-7A43-A6B1-410B854DF4A7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BFC3E8B2-74C6-B144-B69C-132083ECA478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7" name="직선 연결선 24">
            <a:extLst>
              <a:ext uri="{FF2B5EF4-FFF2-40B4-BE49-F238E27FC236}">
                <a16:creationId xmlns:a16="http://schemas.microsoft.com/office/drawing/2014/main" id="{E2815AC3-6CA0-8043-8A82-869FA77BA1F1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FCA4FB-E7D4-EC4B-B47B-DFEC7DC9F14C}"/>
              </a:ext>
            </a:extLst>
          </p:cNvPr>
          <p:cNvSpPr txBox="1"/>
          <p:nvPr/>
        </p:nvSpPr>
        <p:spPr>
          <a:xfrm>
            <a:off x="4617596" y="448412"/>
            <a:ext cx="3175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그림 26">
            <a:extLst>
              <a:ext uri="{FF2B5EF4-FFF2-40B4-BE49-F238E27FC236}">
                <a16:creationId xmlns:a16="http://schemas.microsoft.com/office/drawing/2014/main" id="{DC172188-92E5-B84E-8FA0-F9C85933B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pic>
        <p:nvPicPr>
          <p:cNvPr id="64" name="Picture 36">
            <a:extLst>
              <a:ext uri="{FF2B5EF4-FFF2-40B4-BE49-F238E27FC236}">
                <a16:creationId xmlns:a16="http://schemas.microsoft.com/office/drawing/2014/main" id="{BEA84186-D103-9E4F-BB29-DBEB1756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64" y="2737650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Graphic 64" descr="Image outline">
            <a:extLst>
              <a:ext uri="{FF2B5EF4-FFF2-40B4-BE49-F238E27FC236}">
                <a16:creationId xmlns:a16="http://schemas.microsoft.com/office/drawing/2014/main" id="{86113741-FCD3-3943-AF7F-99B46E1DD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3659" y="2729287"/>
            <a:ext cx="283862" cy="283862"/>
          </a:xfrm>
          <a:prstGeom prst="rect">
            <a:avLst/>
          </a:prstGeom>
        </p:spPr>
      </p:pic>
      <p:sp>
        <p:nvSpPr>
          <p:cNvPr id="37" name="CustomShape 2">
            <a:extLst>
              <a:ext uri="{FF2B5EF4-FFF2-40B4-BE49-F238E27FC236}">
                <a16:creationId xmlns:a16="http://schemas.microsoft.com/office/drawing/2014/main" id="{D87D8287-F801-A248-A8CB-9D45AC1C3767}"/>
              </a:ext>
            </a:extLst>
          </p:cNvPr>
          <p:cNvSpPr/>
          <p:nvPr/>
        </p:nvSpPr>
        <p:spPr>
          <a:xfrm>
            <a:off x="5685840" y="2745725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내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일정표</a:t>
            </a: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보기</a:t>
            </a:r>
            <a:endParaRPr lang="en-US" sz="900" b="0" strike="noStrike" spc="-1" dirty="0">
              <a:latin typeface="굴림"/>
            </a:endParaRPr>
          </a:p>
        </p:txBody>
      </p:sp>
      <p:pic>
        <p:nvPicPr>
          <p:cNvPr id="38" name="Picture 36">
            <a:extLst>
              <a:ext uri="{FF2B5EF4-FFF2-40B4-BE49-F238E27FC236}">
                <a16:creationId xmlns:a16="http://schemas.microsoft.com/office/drawing/2014/main" id="{BA397443-DFF9-DA46-9435-1C699E11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21" y="2297157"/>
            <a:ext cx="266700" cy="266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CustomShape 15">
            <a:extLst>
              <a:ext uri="{FF2B5EF4-FFF2-40B4-BE49-F238E27FC236}">
                <a16:creationId xmlns:a16="http://schemas.microsoft.com/office/drawing/2014/main" id="{4CDF9970-7763-B04D-ADCC-CF317E1F0524}"/>
              </a:ext>
            </a:extLst>
          </p:cNvPr>
          <p:cNvSpPr/>
          <p:nvPr/>
        </p:nvSpPr>
        <p:spPr>
          <a:xfrm>
            <a:off x="2659149" y="3610441"/>
            <a:ext cx="2932300" cy="3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600" b="0" strike="noStrike" spc="-1" dirty="0">
                <a:latin typeface="Malgun Gothic"/>
                <a:ea typeface="Malgun Gothic"/>
              </a:rPr>
              <a:t>검색 결과가 없습니다</a:t>
            </a:r>
            <a:r>
              <a:rPr lang="en-US" altLang="ko-KR" sz="1600" b="0" strike="noStrike" spc="-1" dirty="0">
                <a:latin typeface="Malgun Gothic"/>
                <a:ea typeface="Malgun Gothic"/>
              </a:rPr>
              <a:t>.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41" name="CustomShape 15">
            <a:extLst>
              <a:ext uri="{FF2B5EF4-FFF2-40B4-BE49-F238E27FC236}">
                <a16:creationId xmlns:a16="http://schemas.microsoft.com/office/drawing/2014/main" id="{7E8EB91D-87CE-4646-9C3C-0AF52ADB195F}"/>
              </a:ext>
            </a:extLst>
          </p:cNvPr>
          <p:cNvSpPr/>
          <p:nvPr/>
        </p:nvSpPr>
        <p:spPr>
          <a:xfrm>
            <a:off x="2406587" y="3958201"/>
            <a:ext cx="3437424" cy="3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입력하신 검색어의 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맞춤법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띄어쓰기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900" spc="-1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영설정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특수문자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등을</a:t>
            </a:r>
            <a:b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고려하여 다시 한번 정확하게 입력해주세요</a:t>
            </a:r>
            <a:r>
              <a:rPr lang="en-US" altLang="ko-KR" sz="900" spc="-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900" b="0" strike="noStrike" spc="-1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CustomShape 2">
            <a:extLst>
              <a:ext uri="{FF2B5EF4-FFF2-40B4-BE49-F238E27FC236}">
                <a16:creationId xmlns:a16="http://schemas.microsoft.com/office/drawing/2014/main" id="{E753570A-E17A-E445-B518-2AC5A8561602}"/>
              </a:ext>
            </a:extLst>
          </p:cNvPr>
          <p:cNvSpPr/>
          <p:nvPr/>
        </p:nvSpPr>
        <p:spPr>
          <a:xfrm>
            <a:off x="3498539" y="4481642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돌아가기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52" name="CustomShape 24">
            <a:extLst>
              <a:ext uri="{FF2B5EF4-FFF2-40B4-BE49-F238E27FC236}">
                <a16:creationId xmlns:a16="http://schemas.microsoft.com/office/drawing/2014/main" id="{953FE1EB-A90B-A84E-A40C-F40FA47AB93F}"/>
              </a:ext>
            </a:extLst>
          </p:cNvPr>
          <p:cNvSpPr/>
          <p:nvPr/>
        </p:nvSpPr>
        <p:spPr>
          <a:xfrm>
            <a:off x="2973060" y="3526199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3" name="CustomShape 24">
            <a:extLst>
              <a:ext uri="{FF2B5EF4-FFF2-40B4-BE49-F238E27FC236}">
                <a16:creationId xmlns:a16="http://schemas.microsoft.com/office/drawing/2014/main" id="{60E71DA0-69FD-FA48-B950-31E4E26F70D7}"/>
              </a:ext>
            </a:extLst>
          </p:cNvPr>
          <p:cNvSpPr/>
          <p:nvPr/>
        </p:nvSpPr>
        <p:spPr>
          <a:xfrm>
            <a:off x="3383009" y="439470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925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CustomShape 1"/>
          <p:cNvSpPr/>
          <p:nvPr/>
        </p:nvSpPr>
        <p:spPr>
          <a:xfrm>
            <a:off x="5398200" y="3043080"/>
            <a:ext cx="1578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모임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만들기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083" name="CustomShape 2"/>
          <p:cNvSpPr/>
          <p:nvPr/>
        </p:nvSpPr>
        <p:spPr>
          <a:xfrm>
            <a:off x="5384520" y="2718720"/>
            <a:ext cx="125352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내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일정표에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담기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084" name="CustomShape 3"/>
          <p:cNvSpPr/>
          <p:nvPr/>
        </p:nvSpPr>
        <p:spPr>
          <a:xfrm>
            <a:off x="1211760" y="2687040"/>
            <a:ext cx="4091760" cy="88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sz="1000" b="0" strike="noStrike" spc="-1" dirty="0" err="1">
                <a:solidFill>
                  <a:srgbClr val="5B49F2"/>
                </a:solidFill>
                <a:latin typeface="Malgun Gothic"/>
                <a:ea typeface="Malgun Gothic"/>
              </a:rPr>
              <a:t>기간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                2021.07.01. ~ 2021.07.10.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sz="1000" b="0" strike="noStrike" spc="-1" dirty="0" err="1">
                <a:solidFill>
                  <a:srgbClr val="5B49F2"/>
                </a:solidFill>
                <a:latin typeface="Malgun Gothic"/>
                <a:ea typeface="Malgun Gothic"/>
              </a:rPr>
              <a:t>장소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               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대한민국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서울특별시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영등포구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여의도공원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r>
              <a:rPr lang="en-US" sz="1000" b="0" strike="noStrike" spc="-1" dirty="0" err="1">
                <a:solidFill>
                  <a:srgbClr val="5B49F2"/>
                </a:solidFill>
                <a:latin typeface="Malgun Gothic"/>
                <a:ea typeface="Malgun Gothic"/>
              </a:rPr>
              <a:t>유형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                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유료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085" name="CustomShape 4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요약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가격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확인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화폐를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선택하고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환율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등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정보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ex) $22.15 (\1,128.70)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</a:t>
            </a:r>
            <a:r>
              <a:rPr lang="ko-KR" alt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원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일정표에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저장</a:t>
            </a:r>
            <a:endParaRPr lang="en-US" sz="1000" b="0" strike="noStrike" spc="-1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spc="-1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</a:t>
            </a:r>
            <a:r>
              <a:rPr lang="ko-KR" altLang="en-US" sz="1000" spc="-1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ko-KR" alt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전환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모임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게시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등록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전환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7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관련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모임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모임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모집글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전환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86" name="CustomShape 5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10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3" name="CustomShape 12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4" name="CustomShape 13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5" name="CustomShape 14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6" name="CustomShape 15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7" name="CustomShape 16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099" name="CustomShape 17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축제명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0" name="CustomShape 18"/>
          <p:cNvSpPr/>
          <p:nvPr/>
        </p:nvSpPr>
        <p:spPr>
          <a:xfrm>
            <a:off x="1216080" y="1220400"/>
            <a:ext cx="5760360" cy="1423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메인 사진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1" name="CustomShape 19"/>
          <p:cNvSpPr/>
          <p:nvPr/>
        </p:nvSpPr>
        <p:spPr>
          <a:xfrm>
            <a:off x="1211040" y="3635280"/>
            <a:ext cx="4104360" cy="1184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상세 설명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2" name="CustomShape 20"/>
          <p:cNvSpPr/>
          <p:nvPr/>
        </p:nvSpPr>
        <p:spPr>
          <a:xfrm>
            <a:off x="1080000" y="8190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3" name="CustomShape 21"/>
          <p:cNvSpPr/>
          <p:nvPr/>
        </p:nvSpPr>
        <p:spPr>
          <a:xfrm>
            <a:off x="1080000" y="270144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104" name="Picture 2"/>
          <p:cNvPicPr/>
          <p:nvPr/>
        </p:nvPicPr>
        <p:blipFill>
          <a:blip r:embed="rId3"/>
          <a:srcRect t="31195" b="13523"/>
          <a:stretch/>
        </p:blipFill>
        <p:spPr>
          <a:xfrm>
            <a:off x="1212480" y="1222200"/>
            <a:ext cx="5752800" cy="1418040"/>
          </a:xfrm>
          <a:prstGeom prst="rect">
            <a:avLst/>
          </a:prstGeom>
          <a:ln>
            <a:noFill/>
          </a:ln>
        </p:spPr>
      </p:pic>
      <p:sp>
        <p:nvSpPr>
          <p:cNvPr id="1105" name="CustomShape 22"/>
          <p:cNvSpPr/>
          <p:nvPr/>
        </p:nvSpPr>
        <p:spPr>
          <a:xfrm>
            <a:off x="5387760" y="3376080"/>
            <a:ext cx="1588680" cy="1443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관련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모임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107" name="CustomShape 24"/>
          <p:cNvSpPr/>
          <p:nvPr/>
        </p:nvSpPr>
        <p:spPr>
          <a:xfrm>
            <a:off x="6604620" y="2627461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08" name="CustomShape 25"/>
          <p:cNvSpPr/>
          <p:nvPr/>
        </p:nvSpPr>
        <p:spPr>
          <a:xfrm>
            <a:off x="5337154" y="2996846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109" name="Graphic 63"/>
          <p:cNvPicPr/>
          <p:nvPr/>
        </p:nvPicPr>
        <p:blipFill>
          <a:blip r:embed="rId4"/>
          <a:stretch/>
        </p:blipFill>
        <p:spPr>
          <a:xfrm>
            <a:off x="3625200" y="47476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111" name="Graphic 56"/>
          <p:cNvPicPr/>
          <p:nvPr/>
        </p:nvPicPr>
        <p:blipFill>
          <a:blip r:embed="rId5"/>
          <a:stretch/>
        </p:blipFill>
        <p:spPr>
          <a:xfrm>
            <a:off x="6686640" y="2707560"/>
            <a:ext cx="267480" cy="267480"/>
          </a:xfrm>
          <a:prstGeom prst="rect">
            <a:avLst/>
          </a:prstGeom>
          <a:ln>
            <a:noFill/>
          </a:ln>
        </p:spPr>
      </p:pic>
      <p:sp>
        <p:nvSpPr>
          <p:cNvPr id="1112" name="CustomShape 27"/>
          <p:cNvSpPr/>
          <p:nvPr/>
        </p:nvSpPr>
        <p:spPr>
          <a:xfrm>
            <a:off x="5331600" y="263538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8F573FCF-C572-134F-9CD5-E580B647E685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상세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(1)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9" name="CustomShape 4">
            <a:extLst>
              <a:ext uri="{FF2B5EF4-FFF2-40B4-BE49-F238E27FC236}">
                <a16:creationId xmlns:a16="http://schemas.microsoft.com/office/drawing/2014/main" id="{0470C916-6B20-0744-B604-67F9137B0E5D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76699363-A3A3-F24B-ABD7-84AA0E3CDB9F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1" name="CustomShape 6">
            <a:extLst>
              <a:ext uri="{FF2B5EF4-FFF2-40B4-BE49-F238E27FC236}">
                <a16:creationId xmlns:a16="http://schemas.microsoft.com/office/drawing/2014/main" id="{15E73729-7636-0F4B-A165-1B20B00AF4D5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2" name="CustomShape 8">
            <a:extLst>
              <a:ext uri="{FF2B5EF4-FFF2-40B4-BE49-F238E27FC236}">
                <a16:creationId xmlns:a16="http://schemas.microsoft.com/office/drawing/2014/main" id="{C8385D8B-8176-CC4F-B7E7-4C340F8AA4B0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5">
            <a:extLst>
              <a:ext uri="{FF2B5EF4-FFF2-40B4-BE49-F238E27FC236}">
                <a16:creationId xmlns:a16="http://schemas.microsoft.com/office/drawing/2014/main" id="{DDB3E798-B841-B64B-9B4D-845C514E923C}"/>
              </a:ext>
            </a:extLst>
          </p:cNvPr>
          <p:cNvSpPr/>
          <p:nvPr/>
        </p:nvSpPr>
        <p:spPr>
          <a:xfrm>
            <a:off x="5327460" y="33300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pc="-1">
                <a:solidFill>
                  <a:srgbClr val="FFFFFF"/>
                </a:solidFill>
                <a:latin typeface="Arial"/>
              </a:rPr>
              <a:t>7</a:t>
            </a:r>
            <a:endParaRPr lang="en-US" sz="1000" b="0" strike="noStrike" spc="-1">
              <a:latin typeface="굴림"/>
            </a:endParaRPr>
          </a:p>
        </p:txBody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5E55ED21-9355-5647-B121-DF47399C297F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26">
            <a:extLst>
              <a:ext uri="{FF2B5EF4-FFF2-40B4-BE49-F238E27FC236}">
                <a16:creationId xmlns:a16="http://schemas.microsoft.com/office/drawing/2014/main" id="{D5EB797A-9298-C84E-BFCD-5AA5D63DF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36" name="CustomShape 26">
            <a:extLst>
              <a:ext uri="{FF2B5EF4-FFF2-40B4-BE49-F238E27FC236}">
                <a16:creationId xmlns:a16="http://schemas.microsoft.com/office/drawing/2014/main" id="{0AE84E37-A671-994B-8D44-E0B1B8DF14C5}"/>
              </a:ext>
            </a:extLst>
          </p:cNvPr>
          <p:cNvSpPr/>
          <p:nvPr/>
        </p:nvSpPr>
        <p:spPr>
          <a:xfrm>
            <a:off x="2736000" y="3317837"/>
            <a:ext cx="749520" cy="145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60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\25,000▾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106" name="CustomShape 23"/>
          <p:cNvSpPr/>
          <p:nvPr/>
        </p:nvSpPr>
        <p:spPr>
          <a:xfrm>
            <a:off x="2632971" y="318384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405EC-E20B-2548-ABA7-3EAB4FEF3964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5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>
            <a:off x="5398920" y="4660560"/>
            <a:ext cx="1578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맨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위로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올라가기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114" name="CustomShape 2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내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지도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마커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최상단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축제명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으로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이동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15" name="CustomShape 3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8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2" name="CustomShape 10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3" name="CustomShape 11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4" name="CustomShape 12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5" name="CustomShape 13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6" name="CustomShape 14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8" name="CustomShape 15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축제명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29" name="CustomShape 16"/>
          <p:cNvSpPr/>
          <p:nvPr/>
        </p:nvSpPr>
        <p:spPr>
          <a:xfrm>
            <a:off x="1211040" y="3919680"/>
            <a:ext cx="4104360" cy="1002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상세 설명</a:t>
            </a:r>
            <a:endParaRPr lang="en-US" sz="1000" b="0" strike="noStrike" spc="-1">
              <a:latin typeface="굴림"/>
            </a:endParaRPr>
          </a:p>
        </p:txBody>
      </p:sp>
      <p:grpSp>
        <p:nvGrpSpPr>
          <p:cNvPr id="1130" name="Group 17"/>
          <p:cNvGrpSpPr/>
          <p:nvPr/>
        </p:nvGrpSpPr>
        <p:grpSpPr>
          <a:xfrm>
            <a:off x="1208880" y="1218600"/>
            <a:ext cx="4104360" cy="2649240"/>
            <a:chOff x="1208880" y="1218600"/>
            <a:chExt cx="4104360" cy="2649240"/>
          </a:xfrm>
        </p:grpSpPr>
        <p:pic>
          <p:nvPicPr>
            <p:cNvPr id="1131" name="Picture 4"/>
            <p:cNvPicPr/>
            <p:nvPr/>
          </p:nvPicPr>
          <p:blipFill>
            <a:blip r:embed="rId3"/>
            <a:stretch/>
          </p:blipFill>
          <p:spPr>
            <a:xfrm>
              <a:off x="1208880" y="1218600"/>
              <a:ext cx="4104360" cy="2649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32" name="CustomShape 18"/>
            <p:cNvSpPr/>
            <p:nvPr/>
          </p:nvSpPr>
          <p:spPr>
            <a:xfrm>
              <a:off x="3456000" y="1523160"/>
              <a:ext cx="287640" cy="287640"/>
            </a:xfrm>
            <a:prstGeom prst="rect">
              <a:avLst/>
            </a:prstGeom>
            <a:solidFill>
              <a:srgbClr val="CCD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3" name="CustomShape 19"/>
          <p:cNvSpPr/>
          <p:nvPr/>
        </p:nvSpPr>
        <p:spPr>
          <a:xfrm>
            <a:off x="1067040" y="122076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35" name="CustomShape 21"/>
          <p:cNvSpPr/>
          <p:nvPr/>
        </p:nvSpPr>
        <p:spPr>
          <a:xfrm>
            <a:off x="5351400" y="45486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B8A2CBD-BFEC-4285-874D-B6FF6AAA8000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A84ADF8A-2336-4F65-B63C-4115C4E88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33" name="CustomShape 3">
            <a:extLst>
              <a:ext uri="{FF2B5EF4-FFF2-40B4-BE49-F238E27FC236}">
                <a16:creationId xmlns:a16="http://schemas.microsoft.com/office/drawing/2014/main" id="{1F1C6EAE-3EE6-1740-B6F8-1552D682DB9B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상세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(2)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BC639F71-5A67-9147-AC31-C066DBDE32E2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65177CB-91E6-AC4D-BA26-A81912FCEBEC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CustomShape 6">
            <a:extLst>
              <a:ext uri="{FF2B5EF4-FFF2-40B4-BE49-F238E27FC236}">
                <a16:creationId xmlns:a16="http://schemas.microsoft.com/office/drawing/2014/main" id="{66F4673D-BF69-D74A-A0D4-3CBFE01600F6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7" name="CustomShape 8">
            <a:extLst>
              <a:ext uri="{FF2B5EF4-FFF2-40B4-BE49-F238E27FC236}">
                <a16:creationId xmlns:a16="http://schemas.microsoft.com/office/drawing/2014/main" id="{2521D218-447B-B24D-B155-C38D620FE679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75927-D068-5F48-8146-B203874AD67B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2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B5E3214C-D7D9-3F4D-8ADF-40EA024E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69" y="2786853"/>
            <a:ext cx="2230835" cy="1316289"/>
          </a:xfrm>
          <a:prstGeom prst="rect">
            <a:avLst/>
          </a:prstGeom>
        </p:spPr>
      </p:pic>
      <p:sp>
        <p:nvSpPr>
          <p:cNvPr id="1137" name="CustomShape 2"/>
          <p:cNvSpPr/>
          <p:nvPr/>
        </p:nvSpPr>
        <p:spPr>
          <a:xfrm>
            <a:off x="4203094" y="4398887"/>
            <a:ext cx="13622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일정표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저장하기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138" name="CustomShape 3"/>
          <p:cNvSpPr/>
          <p:nvPr/>
        </p:nvSpPr>
        <p:spPr>
          <a:xfrm>
            <a:off x="5637694" y="4398887"/>
            <a:ext cx="1362240" cy="257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일정표 다운로드</a:t>
            </a:r>
            <a:endParaRPr lang="en-US" sz="900" b="0" strike="noStrike" spc="-1" dirty="0">
              <a:latin typeface="굴림"/>
            </a:endParaRPr>
          </a:p>
        </p:txBody>
      </p:sp>
      <p:pic>
        <p:nvPicPr>
          <p:cNvPr id="1139" name="Picture 2"/>
          <p:cNvPicPr/>
          <p:nvPr/>
        </p:nvPicPr>
        <p:blipFill>
          <a:blip r:embed="rId4"/>
          <a:srcRect b="11838"/>
          <a:stretch/>
        </p:blipFill>
        <p:spPr>
          <a:xfrm>
            <a:off x="1797224" y="1407694"/>
            <a:ext cx="2245680" cy="1319760"/>
          </a:xfrm>
          <a:prstGeom prst="rect">
            <a:avLst/>
          </a:prstGeom>
          <a:ln>
            <a:noFill/>
          </a:ln>
        </p:spPr>
      </p:pic>
      <p:sp>
        <p:nvSpPr>
          <p:cNvPr id="1140" name="CustomShape 4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추출된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우선순위에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따른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넘버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클릭 시 숫자 </a:t>
            </a:r>
            <a:endParaRPr lang="en-US" altLang="ko-KR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b="0" strike="noStrike" spc="-1" dirty="0">
                <a:latin typeface="Gulim" panose="020B0600000101010101" pitchFamily="34" charset="-127"/>
                <a:ea typeface="Gulim" panose="020B0600000101010101" pitchFamily="34" charset="-127"/>
              </a:rPr>
              <a:t>값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감소 후 기존에 있는 값일 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경우 기존 값을 </a:t>
            </a:r>
            <a:r>
              <a:rPr lang="en-US" altLang="ko-KR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증가 시켜 </a:t>
            </a:r>
            <a:endParaRPr lang="en-US" altLang="ko-KR" sz="1000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우선순위 이동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썸네일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사진과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설명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일정표에서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삭제</a:t>
            </a:r>
            <a:endParaRPr lang="en-US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4.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마우스 </a:t>
            </a: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호버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시 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이미지로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검색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표시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저장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후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모달로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지도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화면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내용을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DB에</a:t>
            </a:r>
            <a:r>
              <a:rPr 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저장</a:t>
            </a: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6.</a:t>
            </a:r>
            <a:r>
              <a:rPr lang="ko-KR" altLang="en-US" sz="1000" b="0" strike="noStrike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저장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후</a:t>
            </a:r>
            <a:endParaRPr lang="en-US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셀렉트박스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표시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000" spc="-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이미지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엑셀</a:t>
            </a: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PDF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파일로</a:t>
            </a: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다운로드 클릭 시</a:t>
            </a:r>
            <a:endParaRPr lang="en-US" altLang="ko-KR" sz="1000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파일</a:t>
            </a:r>
            <a:r>
              <a:rPr lang="en-US" sz="10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spc="-1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추출</a:t>
            </a:r>
            <a:endParaRPr lang="en-US" sz="1000" b="0" strike="noStrike" spc="-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41" name="CustomShape 5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10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48" name="CustomShape 12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49" name="CustomShape 13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50" name="CustomShape 14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51" name="CustomShape 15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52" name="CustomShape 16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54" name="CustomShape 17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내 일정표 보기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55" name="CustomShape 18"/>
          <p:cNvSpPr/>
          <p:nvPr/>
        </p:nvSpPr>
        <p:spPr>
          <a:xfrm>
            <a:off x="4108784" y="1400494"/>
            <a:ext cx="2866230" cy="131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기간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언제~언제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장소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어디어디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159" name="CustomShape 22"/>
          <p:cNvSpPr/>
          <p:nvPr/>
        </p:nvSpPr>
        <p:spPr>
          <a:xfrm>
            <a:off x="1741424" y="1400494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60" name="CustomShape 23"/>
          <p:cNvSpPr/>
          <p:nvPr/>
        </p:nvSpPr>
        <p:spPr>
          <a:xfrm>
            <a:off x="6579194" y="1794232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000" b="0" strike="noStrike" spc="-1" dirty="0">
              <a:latin typeface="굴림"/>
            </a:endParaRPr>
          </a:p>
        </p:txBody>
      </p:sp>
      <p:pic>
        <p:nvPicPr>
          <p:cNvPr id="1162" name="Graphic 59"/>
          <p:cNvPicPr/>
          <p:nvPr/>
        </p:nvPicPr>
        <p:blipFill>
          <a:blip r:embed="rId5"/>
          <a:stretch/>
        </p:blipFill>
        <p:spPr>
          <a:xfrm>
            <a:off x="6687014" y="1961452"/>
            <a:ext cx="215640" cy="215640"/>
          </a:xfrm>
          <a:prstGeom prst="rect">
            <a:avLst/>
          </a:prstGeom>
          <a:ln>
            <a:noFill/>
          </a:ln>
        </p:spPr>
      </p:pic>
      <p:pic>
        <p:nvPicPr>
          <p:cNvPr id="1163" name="Graphic 60"/>
          <p:cNvPicPr/>
          <p:nvPr/>
        </p:nvPicPr>
        <p:blipFill>
          <a:blip r:embed="rId5"/>
          <a:stretch/>
        </p:blipFill>
        <p:spPr>
          <a:xfrm>
            <a:off x="6687014" y="3354482"/>
            <a:ext cx="215640" cy="215640"/>
          </a:xfrm>
          <a:prstGeom prst="rect">
            <a:avLst/>
          </a:prstGeom>
          <a:ln>
            <a:noFill/>
          </a:ln>
        </p:spPr>
      </p:pic>
      <p:sp>
        <p:nvSpPr>
          <p:cNvPr id="1164" name="CustomShape 25"/>
          <p:cNvSpPr/>
          <p:nvPr/>
        </p:nvSpPr>
        <p:spPr>
          <a:xfrm>
            <a:off x="4108424" y="2779654"/>
            <a:ext cx="2866590" cy="131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기간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언제~언제</a:t>
            </a:r>
            <a:endParaRPr lang="en-US" sz="10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장소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어디어디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167" name="CustomShape 28"/>
          <p:cNvSpPr/>
          <p:nvPr/>
        </p:nvSpPr>
        <p:spPr>
          <a:xfrm>
            <a:off x="1263600" y="1894964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168" name="CustomShape 29"/>
          <p:cNvSpPr/>
          <p:nvPr/>
        </p:nvSpPr>
        <p:spPr>
          <a:xfrm>
            <a:off x="5657843" y="4281515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7BE05848-D42B-9047-92A4-8E8725683B3C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회원 일정표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CustomShape 4">
            <a:extLst>
              <a:ext uri="{FF2B5EF4-FFF2-40B4-BE49-F238E27FC236}">
                <a16:creationId xmlns:a16="http://schemas.microsoft.com/office/drawing/2014/main" id="{A7C01EBD-A5E9-004B-BA24-72F8953B107C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1" name="CustomShape 5">
            <a:extLst>
              <a:ext uri="{FF2B5EF4-FFF2-40B4-BE49-F238E27FC236}">
                <a16:creationId xmlns:a16="http://schemas.microsoft.com/office/drawing/2014/main" id="{93F15536-97E6-9643-92C0-CDA0E0E270AD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2" name="CustomShape 6">
            <a:extLst>
              <a:ext uri="{FF2B5EF4-FFF2-40B4-BE49-F238E27FC236}">
                <a16:creationId xmlns:a16="http://schemas.microsoft.com/office/drawing/2014/main" id="{47B84D11-4510-E14A-9906-4E9F4E476840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3" name="CustomShape 8">
            <a:extLst>
              <a:ext uri="{FF2B5EF4-FFF2-40B4-BE49-F238E27FC236}">
                <a16:creationId xmlns:a16="http://schemas.microsoft.com/office/drawing/2014/main" id="{ED4DFB06-8F64-724E-9DA7-8A71C5A9EF5B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8DCD9640-BEAF-644F-980D-3A087AC30288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26">
            <a:extLst>
              <a:ext uri="{FF2B5EF4-FFF2-40B4-BE49-F238E27FC236}">
                <a16:creationId xmlns:a16="http://schemas.microsoft.com/office/drawing/2014/main" id="{BBC50130-A612-7E4C-86A7-CACA8D116A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47" name="CustomShape 28">
            <a:extLst>
              <a:ext uri="{FF2B5EF4-FFF2-40B4-BE49-F238E27FC236}">
                <a16:creationId xmlns:a16="http://schemas.microsoft.com/office/drawing/2014/main" id="{771D8E68-A0B7-1E48-916C-37C70A5C6F55}"/>
              </a:ext>
            </a:extLst>
          </p:cNvPr>
          <p:cNvSpPr/>
          <p:nvPr/>
        </p:nvSpPr>
        <p:spPr>
          <a:xfrm>
            <a:off x="1263599" y="3309214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1000" b="1" strike="noStrike" spc="-1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58" name="CustomShape 21"/>
          <p:cNvSpPr/>
          <p:nvPr/>
        </p:nvSpPr>
        <p:spPr>
          <a:xfrm>
            <a:off x="1216080" y="1861458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49" name="Graphic 48" descr="Map with pin outline">
            <a:extLst>
              <a:ext uri="{FF2B5EF4-FFF2-40B4-BE49-F238E27FC236}">
                <a16:creationId xmlns:a16="http://schemas.microsoft.com/office/drawing/2014/main" id="{EB06B1CC-6DB1-924B-A525-6A2BAD66A5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102" y="4389335"/>
            <a:ext cx="273263" cy="273263"/>
          </a:xfrm>
          <a:prstGeom prst="rect">
            <a:avLst/>
          </a:prstGeom>
        </p:spPr>
      </p:pic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9471629D-1F8D-7E45-B3C2-F54B17938AFB}"/>
              </a:ext>
            </a:extLst>
          </p:cNvPr>
          <p:cNvSpPr/>
          <p:nvPr/>
        </p:nvSpPr>
        <p:spPr>
          <a:xfrm flipH="1">
            <a:off x="3306816" y="4095943"/>
            <a:ext cx="940723" cy="240223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지도로 보기</a:t>
            </a:r>
            <a:endParaRPr lang="en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9" name="CustomShape 30"/>
          <p:cNvSpPr/>
          <p:nvPr/>
        </p:nvSpPr>
        <p:spPr>
          <a:xfrm>
            <a:off x="3663922" y="4338326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161" name="CustomShape 24"/>
          <p:cNvSpPr/>
          <p:nvPr/>
        </p:nvSpPr>
        <p:spPr>
          <a:xfrm>
            <a:off x="4209874" y="4253639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3" name="CustomShape 22">
            <a:extLst>
              <a:ext uri="{FF2B5EF4-FFF2-40B4-BE49-F238E27FC236}">
                <a16:creationId xmlns:a16="http://schemas.microsoft.com/office/drawing/2014/main" id="{A10739F8-EFCD-6E40-8D94-406B7BDEA116}"/>
              </a:ext>
            </a:extLst>
          </p:cNvPr>
          <p:cNvSpPr/>
          <p:nvPr/>
        </p:nvSpPr>
        <p:spPr>
          <a:xfrm>
            <a:off x="6227584" y="4716817"/>
            <a:ext cx="1362240" cy="565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FFFFFF"/>
                </a:solidFill>
                <a:latin typeface="Malgun Gothic"/>
                <a:ea typeface="Malgun Gothic"/>
              </a:rPr>
              <a:t>이미지로</a:t>
            </a:r>
            <a:r>
              <a:rPr lang="ko-KR" alt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다운로드</a:t>
            </a:r>
            <a:endParaRPr lang="en-US" altLang="ko-KR" sz="1000" spc="-1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100000"/>
              </a:lnSpc>
            </a:pPr>
            <a:r>
              <a:rPr lang="ko-KR" altLang="en-US" sz="1000" spc="-1" dirty="0">
                <a:solidFill>
                  <a:srgbClr val="FFFFFF"/>
                </a:solidFill>
                <a:latin typeface="Malgun Gothic"/>
                <a:ea typeface="Malgun Gothic"/>
              </a:rPr>
              <a:t>엑셀로 다운로드</a:t>
            </a:r>
            <a:endParaRPr lang="en-US" altLang="ko-KR" sz="1000" spc="-1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100000"/>
              </a:lnSpc>
            </a:pPr>
            <a:r>
              <a:rPr lang="en-US" altLang="ko-KR" sz="1000" spc="-1" dirty="0">
                <a:solidFill>
                  <a:srgbClr val="FFFFFF"/>
                </a:solidFill>
                <a:latin typeface="Malgun Gothic"/>
                <a:ea typeface="Malgun Gothic"/>
              </a:rPr>
              <a:t>PDF</a:t>
            </a:r>
            <a:r>
              <a:rPr lang="ko-KR" altLang="en-US" sz="1000" spc="-1" dirty="0">
                <a:solidFill>
                  <a:srgbClr val="FFFFFF"/>
                </a:solidFill>
                <a:latin typeface="Malgun Gothic"/>
                <a:ea typeface="Malgun Gothic"/>
              </a:rPr>
              <a:t>로 다운로드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7C809A-3C29-534A-BEB5-1EF1DD6DAA36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4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4D259F-2C81-0240-9BFE-EB41C140C126}"/>
              </a:ext>
            </a:extLst>
          </p:cNvPr>
          <p:cNvGrpSpPr/>
          <p:nvPr/>
        </p:nvGrpSpPr>
        <p:grpSpPr>
          <a:xfrm>
            <a:off x="1529316" y="2062991"/>
            <a:ext cx="3808440" cy="2386440"/>
            <a:chOff x="1529316" y="2062991"/>
            <a:chExt cx="3808440" cy="2386440"/>
          </a:xfrm>
        </p:grpSpPr>
        <p:grpSp>
          <p:nvGrpSpPr>
            <p:cNvPr id="1186" name="Group 16"/>
            <p:cNvGrpSpPr/>
            <p:nvPr/>
          </p:nvGrpSpPr>
          <p:grpSpPr>
            <a:xfrm>
              <a:off x="1529316" y="2062991"/>
              <a:ext cx="3808440" cy="2386440"/>
              <a:chOff x="2736000" y="1560240"/>
              <a:chExt cx="3808440" cy="2386440"/>
            </a:xfrm>
          </p:grpSpPr>
          <p:pic>
            <p:nvPicPr>
              <p:cNvPr id="1187" name="Picture 37"/>
              <p:cNvPicPr/>
              <p:nvPr/>
            </p:nvPicPr>
            <p:blipFill>
              <a:blip r:embed="rId3"/>
              <a:stretch/>
            </p:blipFill>
            <p:spPr>
              <a:xfrm>
                <a:off x="2736000" y="1560240"/>
                <a:ext cx="3808440" cy="23864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88" name="CustomShape 17"/>
              <p:cNvSpPr/>
              <p:nvPr/>
            </p:nvSpPr>
            <p:spPr>
              <a:xfrm>
                <a:off x="4824360" y="1815120"/>
                <a:ext cx="215640" cy="287640"/>
              </a:xfrm>
              <a:prstGeom prst="rect">
                <a:avLst/>
              </a:prstGeom>
              <a:solidFill>
                <a:srgbClr val="CCD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KR" dirty="0"/>
              </a:p>
            </p:txBody>
          </p:sp>
        </p:grpSp>
        <p:sp>
          <p:nvSpPr>
            <p:cNvPr id="59" name="CustomShape 17">
              <a:extLst>
                <a:ext uri="{FF2B5EF4-FFF2-40B4-BE49-F238E27FC236}">
                  <a16:creationId xmlns:a16="http://schemas.microsoft.com/office/drawing/2014/main" id="{DEAFF027-A54F-7F44-8DE1-EF9FB1BEC8E1}"/>
                </a:ext>
              </a:extLst>
            </p:cNvPr>
            <p:cNvSpPr/>
            <p:nvPr/>
          </p:nvSpPr>
          <p:spPr>
            <a:xfrm>
              <a:off x="3209925" y="3138481"/>
              <a:ext cx="367935" cy="287640"/>
            </a:xfrm>
            <a:prstGeom prst="rect">
              <a:avLst/>
            </a:prstGeom>
            <a:solidFill>
              <a:srgbClr val="CCD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KR" dirty="0"/>
            </a:p>
          </p:txBody>
        </p:sp>
      </p:grpSp>
      <p:sp>
        <p:nvSpPr>
          <p:cNvPr id="1170" name="CustomShape 1"/>
          <p:cNvSpPr/>
          <p:nvPr/>
        </p:nvSpPr>
        <p:spPr>
          <a:xfrm>
            <a:off x="1214280" y="1397880"/>
            <a:ext cx="5755320" cy="3453670"/>
          </a:xfrm>
          <a:prstGeom prst="rect">
            <a:avLst/>
          </a:prstGeom>
          <a:noFill/>
          <a:ln w="1260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CustomShape 2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회원이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일정표에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저장한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순서에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따라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지도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마커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72" name="CustomShape 3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CustomShape 8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79" name="CustomShape 10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80" name="CustomShape 11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81" name="CustomShape 12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82" name="CustomShape 13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83" name="CustomShape 14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185" name="CustomShape 15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내 일정표 보기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189" name="Graphic 7"/>
          <p:cNvPicPr/>
          <p:nvPr/>
        </p:nvPicPr>
        <p:blipFill>
          <a:blip r:embed="rId4"/>
          <a:stretch/>
        </p:blipFill>
        <p:spPr>
          <a:xfrm>
            <a:off x="6624360" y="1457640"/>
            <a:ext cx="265320" cy="265320"/>
          </a:xfrm>
          <a:prstGeom prst="rect">
            <a:avLst/>
          </a:prstGeom>
          <a:ln>
            <a:noFill/>
          </a:ln>
        </p:spPr>
      </p:pic>
      <p:sp>
        <p:nvSpPr>
          <p:cNvPr id="1193" name="CustomShape 21"/>
          <p:cNvSpPr/>
          <p:nvPr/>
        </p:nvSpPr>
        <p:spPr>
          <a:xfrm>
            <a:off x="1102680" y="13248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97B495B1-5496-C941-8E47-9A96442CB7F4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회원 일정표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지도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29E4ED8E-BDA1-DD4E-ABDC-BD66454540DC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DA238FE6-9AFF-BC4C-9817-1590D59DE4DA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8" name="CustomShape 6">
            <a:extLst>
              <a:ext uri="{FF2B5EF4-FFF2-40B4-BE49-F238E27FC236}">
                <a16:creationId xmlns:a16="http://schemas.microsoft.com/office/drawing/2014/main" id="{470A8BE4-841E-624F-BF19-A8872A91A1F6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8615308D-E7A4-CD48-BC70-9F0CB5A7D31A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0" name="직선 연결선 24">
            <a:extLst>
              <a:ext uri="{FF2B5EF4-FFF2-40B4-BE49-F238E27FC236}">
                <a16:creationId xmlns:a16="http://schemas.microsoft.com/office/drawing/2014/main" id="{DB2E4271-798C-2E48-8A41-DF87AEABA32A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26">
            <a:extLst>
              <a:ext uri="{FF2B5EF4-FFF2-40B4-BE49-F238E27FC236}">
                <a16:creationId xmlns:a16="http://schemas.microsoft.com/office/drawing/2014/main" id="{861A99E7-9564-2142-AF68-58E134312F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  <p:sp>
        <p:nvSpPr>
          <p:cNvPr id="34" name="CustomShape 15">
            <a:extLst>
              <a:ext uri="{FF2B5EF4-FFF2-40B4-BE49-F238E27FC236}">
                <a16:creationId xmlns:a16="http://schemas.microsoft.com/office/drawing/2014/main" id="{0C6C2318-A978-8847-BB05-ED1525040181}"/>
              </a:ext>
            </a:extLst>
          </p:cNvPr>
          <p:cNvSpPr/>
          <p:nvPr/>
        </p:nvSpPr>
        <p:spPr>
          <a:xfrm>
            <a:off x="1318680" y="1549080"/>
            <a:ext cx="2932300" cy="3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0" strike="noStrike" spc="-1" dirty="0">
                <a:latin typeface="Malgun Gothic"/>
                <a:ea typeface="Malgun Gothic"/>
              </a:rPr>
              <a:t>지도로 보기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46" name="CustomShape 25">
            <a:extLst>
              <a:ext uri="{FF2B5EF4-FFF2-40B4-BE49-F238E27FC236}">
                <a16:creationId xmlns:a16="http://schemas.microsoft.com/office/drawing/2014/main" id="{36FEC75E-CF1D-6344-A0A0-3E55417DE62E}"/>
              </a:ext>
            </a:extLst>
          </p:cNvPr>
          <p:cNvSpPr/>
          <p:nvPr/>
        </p:nvSpPr>
        <p:spPr>
          <a:xfrm>
            <a:off x="5846040" y="2092165"/>
            <a:ext cx="8427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48" name="CustomShape 27">
            <a:extLst>
              <a:ext uri="{FF2B5EF4-FFF2-40B4-BE49-F238E27FC236}">
                <a16:creationId xmlns:a16="http://schemas.microsoft.com/office/drawing/2014/main" id="{68294812-14D1-894F-8981-FF6B17646D2A}"/>
              </a:ext>
            </a:extLst>
          </p:cNvPr>
          <p:cNvSpPr/>
          <p:nvPr/>
        </p:nvSpPr>
        <p:spPr>
          <a:xfrm>
            <a:off x="5841066" y="2899856"/>
            <a:ext cx="8427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축제 이름 3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51" name="CustomShape 28">
            <a:extLst>
              <a:ext uri="{FF2B5EF4-FFF2-40B4-BE49-F238E27FC236}">
                <a16:creationId xmlns:a16="http://schemas.microsoft.com/office/drawing/2014/main" id="{630A9735-A544-4B47-AB0D-580147AED010}"/>
              </a:ext>
            </a:extLst>
          </p:cNvPr>
          <p:cNvSpPr/>
          <p:nvPr/>
        </p:nvSpPr>
        <p:spPr>
          <a:xfrm>
            <a:off x="5449356" y="2064202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2" name="CustomShape 28">
            <a:extLst>
              <a:ext uri="{FF2B5EF4-FFF2-40B4-BE49-F238E27FC236}">
                <a16:creationId xmlns:a16="http://schemas.microsoft.com/office/drawing/2014/main" id="{4618CE8F-2DAD-6F42-BBF2-563F11F670A9}"/>
              </a:ext>
            </a:extLst>
          </p:cNvPr>
          <p:cNvSpPr/>
          <p:nvPr/>
        </p:nvSpPr>
        <p:spPr>
          <a:xfrm>
            <a:off x="5447421" y="2468187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3" name="CustomShape 25">
            <a:extLst>
              <a:ext uri="{FF2B5EF4-FFF2-40B4-BE49-F238E27FC236}">
                <a16:creationId xmlns:a16="http://schemas.microsoft.com/office/drawing/2014/main" id="{CE8368F9-79CE-D241-915D-4EA97CFB1EF7}"/>
              </a:ext>
            </a:extLst>
          </p:cNvPr>
          <p:cNvSpPr/>
          <p:nvPr/>
        </p:nvSpPr>
        <p:spPr>
          <a:xfrm>
            <a:off x="5850374" y="2498068"/>
            <a:ext cx="854121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000" b="0" strike="noStrike" spc="-1" dirty="0">
                <a:solidFill>
                  <a:srgbClr val="000000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5" name="CustomShape 28">
            <a:extLst>
              <a:ext uri="{FF2B5EF4-FFF2-40B4-BE49-F238E27FC236}">
                <a16:creationId xmlns:a16="http://schemas.microsoft.com/office/drawing/2014/main" id="{80B0C0B6-D9A9-C04D-AEC4-D8F7BA43F4AD}"/>
              </a:ext>
            </a:extLst>
          </p:cNvPr>
          <p:cNvSpPr/>
          <p:nvPr/>
        </p:nvSpPr>
        <p:spPr>
          <a:xfrm>
            <a:off x="5447421" y="2867848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3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7" name="CustomShape 28">
            <a:extLst>
              <a:ext uri="{FF2B5EF4-FFF2-40B4-BE49-F238E27FC236}">
                <a16:creationId xmlns:a16="http://schemas.microsoft.com/office/drawing/2014/main" id="{A70129A4-8AD0-E84B-81A3-0D9D7A1E6FCD}"/>
              </a:ext>
            </a:extLst>
          </p:cNvPr>
          <p:cNvSpPr/>
          <p:nvPr/>
        </p:nvSpPr>
        <p:spPr>
          <a:xfrm>
            <a:off x="1919485" y="2940560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2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8" name="CustomShape 28">
            <a:extLst>
              <a:ext uri="{FF2B5EF4-FFF2-40B4-BE49-F238E27FC236}">
                <a16:creationId xmlns:a16="http://schemas.microsoft.com/office/drawing/2014/main" id="{A73B23F9-E249-B74B-A2E4-E893C58883B0}"/>
              </a:ext>
            </a:extLst>
          </p:cNvPr>
          <p:cNvSpPr/>
          <p:nvPr/>
        </p:nvSpPr>
        <p:spPr>
          <a:xfrm>
            <a:off x="4606898" y="2206712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altLang="ko-KR" sz="1000" b="1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3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56" name="CustomShape 28">
            <a:extLst>
              <a:ext uri="{FF2B5EF4-FFF2-40B4-BE49-F238E27FC236}">
                <a16:creationId xmlns:a16="http://schemas.microsoft.com/office/drawing/2014/main" id="{4E646C13-5821-3C4C-B9BF-BD6502754229}"/>
              </a:ext>
            </a:extLst>
          </p:cNvPr>
          <p:cNvSpPr/>
          <p:nvPr/>
        </p:nvSpPr>
        <p:spPr>
          <a:xfrm>
            <a:off x="3098325" y="3215208"/>
            <a:ext cx="450135" cy="274648"/>
          </a:xfrm>
          <a:prstGeom prst="triangle">
            <a:avLst/>
          </a:prstGeom>
          <a:solidFill>
            <a:srgbClr val="5B49F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1000" b="1" spc="-1" dirty="0">
                <a:solidFill>
                  <a:srgbClr val="FFFFFF"/>
                </a:solidFill>
                <a:latin typeface="Malgun Gothic"/>
                <a:ea typeface="Malgun Gothic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23D0E1-9860-EA42-B4F6-F8EF8A458A8F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CustomShape 1"/>
          <p:cNvSpPr/>
          <p:nvPr/>
        </p:nvSpPr>
        <p:spPr>
          <a:xfrm>
            <a:off x="8150400" y="936000"/>
            <a:ext cx="1871640" cy="4679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전체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게시판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글번호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내림차순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출력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글제목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게시판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상세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전환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글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작성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페이지로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전환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4.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버튼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클릭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엑셀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업로드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모달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창</a:t>
            </a:r>
            <a:r>
              <a:rPr lang="en-US" sz="10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1000" b="0" strike="noStrike" spc="-1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표시</a:t>
            </a:r>
            <a:endParaRPr lang="en-US" sz="10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201" name="CustomShape 2"/>
          <p:cNvSpPr/>
          <p:nvPr/>
        </p:nvSpPr>
        <p:spPr>
          <a:xfrm>
            <a:off x="86400" y="72000"/>
            <a:ext cx="7991640" cy="554364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7"/>
          <p:cNvSpPr/>
          <p:nvPr/>
        </p:nvSpPr>
        <p:spPr>
          <a:xfrm>
            <a:off x="8150400" y="720000"/>
            <a:ext cx="187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화면설명 &amp; 기능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08" name="CustomShape 9"/>
          <p:cNvSpPr/>
          <p:nvPr/>
        </p:nvSpPr>
        <p:spPr>
          <a:xfrm>
            <a:off x="8150400" y="504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작성일자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09" name="CustomShape 10"/>
          <p:cNvSpPr/>
          <p:nvPr/>
        </p:nvSpPr>
        <p:spPr>
          <a:xfrm>
            <a:off x="8150400" y="288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작성자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0" name="CustomShape 11"/>
          <p:cNvSpPr/>
          <p:nvPr/>
        </p:nvSpPr>
        <p:spPr>
          <a:xfrm>
            <a:off x="8150400" y="72000"/>
            <a:ext cx="60120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버전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1" name="CustomShape 12"/>
          <p:cNvSpPr/>
          <p:nvPr/>
        </p:nvSpPr>
        <p:spPr>
          <a:xfrm>
            <a:off x="584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page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2" name="CustomShape 13"/>
          <p:cNvSpPr/>
          <p:nvPr/>
        </p:nvSpPr>
        <p:spPr>
          <a:xfrm>
            <a:off x="86400" y="72000"/>
            <a:ext cx="791640" cy="21564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화면명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3" name="CustomShape 14"/>
          <p:cNvSpPr/>
          <p:nvPr/>
        </p:nvSpPr>
        <p:spPr>
          <a:xfrm>
            <a:off x="1216080" y="819000"/>
            <a:ext cx="5760360" cy="347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축제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관리자</a:t>
            </a:r>
            <a:r>
              <a:rPr lang="en-US" sz="10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10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게시판</a:t>
            </a:r>
            <a:endParaRPr lang="en-US" sz="1000" b="0" strike="noStrike" spc="-1" dirty="0">
              <a:latin typeface="굴림"/>
            </a:endParaRPr>
          </a:p>
        </p:txBody>
      </p:sp>
      <p:graphicFrame>
        <p:nvGraphicFramePr>
          <p:cNvPr id="1214" name="Table 15"/>
          <p:cNvGraphicFramePr/>
          <p:nvPr>
            <p:extLst>
              <p:ext uri="{D42A27DB-BD31-4B8C-83A1-F6EECF244321}">
                <p14:modId xmlns:p14="http://schemas.microsoft.com/office/powerpoint/2010/main" val="3582231568"/>
              </p:ext>
            </p:extLst>
          </p:nvPr>
        </p:nvGraphicFramePr>
        <p:xfrm>
          <a:off x="1216080" y="1815480"/>
          <a:ext cx="5760000" cy="1143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글번호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축제 이름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글제목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작성일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3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광주 막걸리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7월_광주 막걸리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2021-06-28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admin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여수 바다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8월_여수 바다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2021-06-28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admin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여름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불꽃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축제</a:t>
                      </a:r>
                      <a:endParaRPr lang="en-US" sz="900" b="0" strike="noStrike" spc="-1" dirty="0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7월_여름 불꽃 축제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2021-06-28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admin</a:t>
                      </a: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 b="0" strike="noStrike" spc="-1" dirty="0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900" b="0" strike="noStrike" spc="-1" dirty="0">
                        <a:latin typeface="굴림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367687"/>
                  </a:ext>
                </a:extLst>
              </a:tr>
            </a:tbl>
          </a:graphicData>
        </a:graphic>
      </p:graphicFrame>
      <p:sp>
        <p:nvSpPr>
          <p:cNvPr id="1215" name="CustomShape 16"/>
          <p:cNvSpPr/>
          <p:nvPr/>
        </p:nvSpPr>
        <p:spPr>
          <a:xfrm>
            <a:off x="5846400" y="1419120"/>
            <a:ext cx="11300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Malgun Gothic"/>
                <a:ea typeface="Malgun Gothic"/>
              </a:rPr>
              <a:t>엑셀로 업로드</a:t>
            </a:r>
            <a:endParaRPr lang="en-US" sz="900" b="0" strike="noStrike" spc="-1">
              <a:latin typeface="굴림"/>
            </a:endParaRPr>
          </a:p>
        </p:txBody>
      </p:sp>
      <p:sp>
        <p:nvSpPr>
          <p:cNvPr id="1216" name="CustomShape 17"/>
          <p:cNvSpPr/>
          <p:nvPr/>
        </p:nvSpPr>
        <p:spPr>
          <a:xfrm>
            <a:off x="5738400" y="13302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17" name="CustomShape 18"/>
          <p:cNvSpPr/>
          <p:nvPr/>
        </p:nvSpPr>
        <p:spPr>
          <a:xfrm>
            <a:off x="4557960" y="1419120"/>
            <a:ext cx="1130040" cy="257400"/>
          </a:xfrm>
          <a:prstGeom prst="roundRect">
            <a:avLst>
              <a:gd name="adj" fmla="val 16667"/>
            </a:avLst>
          </a:prstGeom>
          <a:solidFill>
            <a:srgbClr val="5B4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글</a:t>
            </a:r>
            <a:r>
              <a:rPr lang="en-US" sz="900" b="0" strike="noStrike" spc="-1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sz="900" b="0" strike="noStrike" spc="-1" dirty="0" err="1">
                <a:solidFill>
                  <a:srgbClr val="FFFFFF"/>
                </a:solidFill>
                <a:latin typeface="Malgun Gothic"/>
                <a:ea typeface="Malgun Gothic"/>
              </a:rPr>
              <a:t>작성하기</a:t>
            </a:r>
            <a:endParaRPr lang="en-US" sz="900" b="0" strike="noStrike" spc="-1" dirty="0">
              <a:latin typeface="굴림"/>
            </a:endParaRPr>
          </a:p>
        </p:txBody>
      </p:sp>
      <p:sp>
        <p:nvSpPr>
          <p:cNvPr id="1218" name="CustomShape 19"/>
          <p:cNvSpPr/>
          <p:nvPr/>
        </p:nvSpPr>
        <p:spPr>
          <a:xfrm>
            <a:off x="1144080" y="165636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000" b="0" strike="noStrike" spc="-1" dirty="0">
              <a:latin typeface="굴림"/>
            </a:endParaRPr>
          </a:p>
        </p:txBody>
      </p:sp>
      <p:sp>
        <p:nvSpPr>
          <p:cNvPr id="1219" name="CustomShape 20"/>
          <p:cNvSpPr/>
          <p:nvPr/>
        </p:nvSpPr>
        <p:spPr>
          <a:xfrm>
            <a:off x="3528000" y="190728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220" name="CustomShape 21"/>
          <p:cNvSpPr/>
          <p:nvPr/>
        </p:nvSpPr>
        <p:spPr>
          <a:xfrm>
            <a:off x="4413960" y="1330200"/>
            <a:ext cx="215640" cy="215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F5848791-5530-D649-B8FC-02449CD6ED45}"/>
              </a:ext>
            </a:extLst>
          </p:cNvPr>
          <p:cNvSpPr/>
          <p:nvPr/>
        </p:nvSpPr>
        <p:spPr>
          <a:xfrm>
            <a:off x="878400" y="72000"/>
            <a:ext cx="496764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축제 </a:t>
            </a:r>
            <a:r>
              <a:rPr lang="en-US" altLang="ko-KR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200" spc="-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관리자 메인</a:t>
            </a:r>
            <a:endParaRPr lang="en-US" sz="1200" b="0" strike="noStrike" spc="-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7" name="CustomShape 4">
            <a:extLst>
              <a:ext uri="{FF2B5EF4-FFF2-40B4-BE49-F238E27FC236}">
                <a16:creationId xmlns:a16="http://schemas.microsoft.com/office/drawing/2014/main" id="{90AE1C1B-FE1E-024D-8FF4-B10B9DF67E91}"/>
              </a:ext>
            </a:extLst>
          </p:cNvPr>
          <p:cNvSpPr/>
          <p:nvPr/>
        </p:nvSpPr>
        <p:spPr>
          <a:xfrm>
            <a:off x="8751960" y="72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1.0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CustomShape 5">
            <a:extLst>
              <a:ext uri="{FF2B5EF4-FFF2-40B4-BE49-F238E27FC236}">
                <a16:creationId xmlns:a16="http://schemas.microsoft.com/office/drawing/2014/main" id="{CF3E2A3D-603E-E74E-9EE5-C60A8937359C}"/>
              </a:ext>
            </a:extLst>
          </p:cNvPr>
          <p:cNvSpPr/>
          <p:nvPr/>
        </p:nvSpPr>
        <p:spPr>
          <a:xfrm>
            <a:off x="8751960" y="288000"/>
            <a:ext cx="1270080" cy="21564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조아라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9" name="CustomShape 6">
            <a:extLst>
              <a:ext uri="{FF2B5EF4-FFF2-40B4-BE49-F238E27FC236}">
                <a16:creationId xmlns:a16="http://schemas.microsoft.com/office/drawing/2014/main" id="{E268062E-E6B5-464B-95E0-4594CB022ADA}"/>
              </a:ext>
            </a:extLst>
          </p:cNvPr>
          <p:cNvSpPr/>
          <p:nvPr/>
        </p:nvSpPr>
        <p:spPr>
          <a:xfrm>
            <a:off x="8751960" y="504000"/>
            <a:ext cx="1270080" cy="2156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2021.06.2</a:t>
            </a:r>
            <a:r>
              <a:rPr lang="en-US" altLang="ko-KR" sz="1100" b="0" strike="noStrike" spc="-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endParaRPr lang="en-US" sz="1100" b="0" strike="noStrike" spc="-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3BDE43BE-204C-4540-A94B-4FD8A9F06B3A}"/>
              </a:ext>
            </a:extLst>
          </p:cNvPr>
          <p:cNvSpPr/>
          <p:nvPr/>
        </p:nvSpPr>
        <p:spPr>
          <a:xfrm>
            <a:off x="6638400" y="72000"/>
            <a:ext cx="1439640" cy="215640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ECDD3A8A-43DA-9F45-9BA1-60435A4F0525}"/>
              </a:ext>
            </a:extLst>
          </p:cNvPr>
          <p:cNvCxnSpPr>
            <a:cxnSpLocks/>
          </p:cNvCxnSpPr>
          <p:nvPr/>
        </p:nvCxnSpPr>
        <p:spPr>
          <a:xfrm>
            <a:off x="215641" y="764977"/>
            <a:ext cx="769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415F59-2F50-354C-B47F-8FEE33564447}"/>
              </a:ext>
            </a:extLst>
          </p:cNvPr>
          <p:cNvSpPr txBox="1"/>
          <p:nvPr/>
        </p:nvSpPr>
        <p:spPr>
          <a:xfrm>
            <a:off x="4617596" y="448412"/>
            <a:ext cx="3257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모임참여하기      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혼자놀기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고객센터      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그림 26">
            <a:extLst>
              <a:ext uri="{FF2B5EF4-FFF2-40B4-BE49-F238E27FC236}">
                <a16:creationId xmlns:a16="http://schemas.microsoft.com/office/drawing/2014/main" id="{0EE94ECA-BC71-054D-9756-420AD0E2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151" y="96563"/>
            <a:ext cx="1015759" cy="10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1742</Words>
  <Application>Microsoft Macintosh PowerPoint</Application>
  <PresentationFormat>Custom</PresentationFormat>
  <Paragraphs>642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바탕</vt:lpstr>
      <vt:lpstr>굴림</vt:lpstr>
      <vt:lpstr>굴림</vt:lpstr>
      <vt:lpstr>맑은 고딕</vt:lpstr>
      <vt:lpstr>맑은 고딕</vt:lpstr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Naeun Beom</dc:creator>
  <cp:lastModifiedBy>Ahra Jo</cp:lastModifiedBy>
  <cp:revision>296</cp:revision>
  <dcterms:created xsi:type="dcterms:W3CDTF">2021-06-25T11:13:41Z</dcterms:created>
  <dcterms:modified xsi:type="dcterms:W3CDTF">2021-06-30T04:46:24Z</dcterms:modified>
  <cp:version/>
</cp:coreProperties>
</file>