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338" r:id="rId3"/>
    <p:sldId id="359" r:id="rId4"/>
    <p:sldId id="358" r:id="rId5"/>
    <p:sldId id="367" r:id="rId6"/>
    <p:sldId id="368" r:id="rId7"/>
    <p:sldId id="369" r:id="rId8"/>
    <p:sldId id="362" r:id="rId9"/>
    <p:sldId id="363" r:id="rId10"/>
    <p:sldId id="364" r:id="rId11"/>
    <p:sldId id="370" r:id="rId12"/>
    <p:sldId id="371" r:id="rId13"/>
    <p:sldId id="3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CDA0A-9308-45AB-8966-5AE57F3F894D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AEC23-E9A5-4A16-88F4-C21DB5C1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1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4BFA1-1948-4362-AA9F-E21F9584EF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4BFA1-1948-4362-AA9F-E21F9584EF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4BFA1-1948-4362-AA9F-E21F9584EF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6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4BFA1-1948-4362-AA9F-E21F9584EF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7EE56-445C-4ECE-B10C-D609AE8E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585B33-FF4F-4096-AEFE-95250A3D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F22CB-5587-42EB-B2FB-AFC9D06A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B0B3-6F81-493B-894C-EC7759D8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4EBE5-C37A-453C-BEFA-56591EF0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9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338C9-6616-4BCB-AF69-EBB33F3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8B795-5AD0-43C4-B378-6FE016DE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61D7D-A575-430A-80FF-77703733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E6373-89E8-49ED-B8F0-9BB4EFA9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BDA2-DB62-4D56-BC15-1F5FC1FF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F4E75-832E-459C-981A-9F81EFFE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A26AA-A6A5-4D61-A2E7-45C94C83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1B1F7-1115-40F8-BD8F-AB10D2DF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77712-D4A2-40BE-8DF3-A39061F7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1E620-3F09-45CD-AB54-FE4586C4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3FAA-910E-452B-AE1F-7B41CBF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1BFA4-B83B-4B86-8AFC-D33BAF2C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5FB97-7044-4630-A304-B9A4A569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61E0B-8F1C-4886-9DDE-8CD13D7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585CB-1C62-47FE-A951-6969501E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38E4-B7E6-409B-89D4-D2585FDC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0C051-BF1E-45C9-84C8-E9076C84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2A373-D323-482F-B121-F9C5FA5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D77DA-A7F3-4EC2-9FC5-E7562D8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710B1-6723-468C-A6C0-07B67045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9009-05D6-45E8-87AF-8C20A582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D006E-EE62-48F4-8BF8-7C0A34F6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7BEBE-DC71-4D26-BD51-1A28FD3F8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C7096-67B6-48A4-B28F-E8B46B4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E1C98-096A-4E34-8048-43C319B6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36E49-D071-477B-AA11-DD3D6F52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8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9DFC8-25D5-40B9-8DB4-A890208B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674B2-3D59-42C5-8CDC-94773494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BCD36-40DE-47A0-B67B-C269D6E92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407B7-8929-4C06-B37F-9AC9C2E5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A4992-1A1E-4485-AFA2-ED57547A8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4E576-3C06-4217-9544-826E288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F5216B-6536-49F0-BA84-1D70FB00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97F0E-75C1-403A-97A3-0B3AC80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753D-17CF-45DC-A180-82879591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E51E6-34DC-47AF-949F-501EABA3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30AC1-A7AB-41C0-8514-9D056BF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E0D52-4840-465A-A306-B9A11121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52FF1-5344-4F80-B3FA-E859B4FF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17031-233C-4851-9FA7-3B75DA60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EF6D3-7833-4A99-A50D-0A9978A3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6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5DFD3-B904-4C38-87C6-CB2E1C0B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35B5B-FF23-4F4D-9C40-C54E5897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56604-003F-4B14-B9DF-80627899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FC62-B70C-47A8-8858-D1A0B257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AA7A5-E430-4C2F-9502-351A5E1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DB112-34C0-44BC-983C-CFBC1E5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E1592-5C3E-44CE-BE87-455E1680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CF3751-A418-4005-B5E2-DAB8D8E0B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F241C-4D01-4D1D-B3CE-D27B9FCC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71C97-5837-45FF-ACCF-D5DB31B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49F6E-9D70-4E9E-8642-47C0B581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87442-5E15-4FDD-A676-E4D4AE1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95C2C-A5FD-4BA7-AF6F-16B1C860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550B-0BC3-4480-BC53-F9D0E3CB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6C365-4B61-4356-B5E4-036458F25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129D-99BA-4C39-8846-98C42668B75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8CC3F-6B34-463F-BDF1-FC920F65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43C4-1EA6-49FB-80D8-FE13E0562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DAB14-F091-4987-90DD-FDDD1297D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?modal=commerci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?hl=ko" TargetMode="External"/><Relationship Id="rId5" Type="http://schemas.openxmlformats.org/officeDocument/2006/relationships/hyperlink" Target="https://www.jetbrains.com/ko-kr/pycharm/download/#section=windows" TargetMode="Externa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59" y="2996953"/>
            <a:ext cx="333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파이썬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시작하기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5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데이터과학융합스쿨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DAL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583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5777" y="3267668"/>
            <a:ext cx="4912621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Writer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20163260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한호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697496"/>
            <a:ext cx="12191999" cy="15139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한림대학교 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DAL </a:t>
            </a:r>
            <a:r>
              <a:rPr lang="ko-KR" altLang="en-US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동아리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3" cy="18788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8504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98608" y="548680"/>
            <a:ext cx="1149339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332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6632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923" y="1340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23" y="88523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87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587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03B9E5B0-E367-4466-BD85-B68D69D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417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59519-3C67-4386-B74D-C6151F04F161}"/>
              </a:ext>
            </a:extLst>
          </p:cNvPr>
          <p:cNvSpPr txBox="1"/>
          <p:nvPr/>
        </p:nvSpPr>
        <p:spPr>
          <a:xfrm>
            <a:off x="893268" y="77946"/>
            <a:ext cx="923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시작하기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Colab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환경설정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9B37ED-B937-4BFA-8D24-012EA0819826}"/>
              </a:ext>
            </a:extLst>
          </p:cNvPr>
          <p:cNvSpPr/>
          <p:nvPr/>
        </p:nvSpPr>
        <p:spPr>
          <a:xfrm>
            <a:off x="967157" y="716871"/>
            <a:ext cx="3293861" cy="569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Colab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환경설정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6638206-9D01-4BF6-A058-415E9F0E7334}"/>
              </a:ext>
            </a:extLst>
          </p:cNvPr>
          <p:cNvSpPr/>
          <p:nvPr/>
        </p:nvSpPr>
        <p:spPr>
          <a:xfrm>
            <a:off x="967157" y="1550944"/>
            <a:ext cx="10894783" cy="3303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 계정 로그인</a:t>
            </a:r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 드라이브 접속</a:t>
            </a:r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동아리 전용 파이썬 폴더 만들기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이름은 알아보기 쉽게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 </a:t>
            </a:r>
            <a:r>
              <a:rPr lang="en-US" altLang="ko-KR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colab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 생성</a:t>
            </a:r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생성 파일 이름 수정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작성할 코드가 무엇인지 알기 쉽게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3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CA0E0B-C5C1-45A2-B68D-5ADF3F7E1B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0572" y="2766889"/>
            <a:ext cx="5110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시작하기</a:t>
            </a:r>
            <a:endParaRPr lang="en-US" altLang="ko-KR" sz="40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기초함수</a:t>
            </a:r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A7493-88F8-4106-82E5-88AE4D9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AB25-69EB-4CA2-AF51-9E300D85AE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5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8504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98608" y="548680"/>
            <a:ext cx="1149339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9119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21212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923" y="1340768"/>
            <a:ext cx="54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23" y="88523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587" y="17961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87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587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2860EB-C3F4-447F-A2E4-D8F00FF4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97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2D82B-567D-41B1-80D6-14CCD0870669}"/>
              </a:ext>
            </a:extLst>
          </p:cNvPr>
          <p:cNvSpPr txBox="1"/>
          <p:nvPr/>
        </p:nvSpPr>
        <p:spPr>
          <a:xfrm>
            <a:off x="956500" y="81241"/>
            <a:ext cx="1054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시작하기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기초함수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9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8504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98608" y="548680"/>
            <a:ext cx="1149339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9119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212126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923" y="1340768"/>
            <a:ext cx="54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23" y="88523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587" y="17961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87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587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2860EB-C3F4-447F-A2E4-D8F00FF4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97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2D82B-567D-41B1-80D6-14CCD0870669}"/>
              </a:ext>
            </a:extLst>
          </p:cNvPr>
          <p:cNvSpPr txBox="1"/>
          <p:nvPr/>
        </p:nvSpPr>
        <p:spPr>
          <a:xfrm>
            <a:off x="956500" y="81241"/>
            <a:ext cx="1054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시작하기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설치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CA0E0B-C5C1-45A2-B68D-5ADF3F7E1B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0572" y="2766889"/>
            <a:ext cx="5110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시작하기</a:t>
            </a:r>
            <a:endParaRPr lang="en-US" altLang="ko-KR" sz="40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 전에</a:t>
            </a:r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A7493-88F8-4106-82E5-88AE4D9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AB25-69EB-4CA2-AF51-9E300D85AE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87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74195" y="582542"/>
            <a:ext cx="1150812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8896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832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81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1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직각 삼각형 23"/>
          <p:cNvSpPr/>
          <p:nvPr/>
        </p:nvSpPr>
        <p:spPr>
          <a:xfrm rot="5400000">
            <a:off x="720589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1488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898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898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9C9F1-4CC3-4ACC-9BAD-C834A8E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210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42B3B0-0D26-45D6-BBBE-9216AE94CD58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 전에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How to study??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2E5E5C-628A-486B-A652-C42E9B20F37D}"/>
              </a:ext>
            </a:extLst>
          </p:cNvPr>
          <p:cNvSpPr/>
          <p:nvPr/>
        </p:nvSpPr>
        <p:spPr>
          <a:xfrm>
            <a:off x="1034053" y="1586810"/>
            <a:ext cx="10865354" cy="3692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 코드 한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줄씩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입력하며 결과 확인하기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error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뜨는거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두려워하지 않기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코드를 외우려고 하지 않기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이해하는게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중요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어떻게 구동하는지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모를 땐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구글링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!!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코드를 논리적으로 짜는 생각 키우기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처음부터 최적화 할 생각하지 않기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주석 활용하기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모르는 건 주석으로 설명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적어놓기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DEC560-BC0B-4600-9DEB-91CA0F1ADC57}"/>
              </a:ext>
            </a:extLst>
          </p:cNvPr>
          <p:cNvSpPr/>
          <p:nvPr/>
        </p:nvSpPr>
        <p:spPr>
          <a:xfrm>
            <a:off x="988586" y="732934"/>
            <a:ext cx="3496555" cy="6431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언어 공부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Tip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87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74195" y="582542"/>
            <a:ext cx="1150812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8896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832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81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1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직각 삼각형 23"/>
          <p:cNvSpPr/>
          <p:nvPr/>
        </p:nvSpPr>
        <p:spPr>
          <a:xfrm rot="5400000">
            <a:off x="720589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1488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898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898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9C9F1-4CC3-4ACC-9BAD-C834A8E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210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00DD-DACE-4D59-B966-52122D8878D9}"/>
              </a:ext>
            </a:extLst>
          </p:cNvPr>
          <p:cNvSpPr txBox="1"/>
          <p:nvPr/>
        </p:nvSpPr>
        <p:spPr>
          <a:xfrm>
            <a:off x="1197237" y="1493221"/>
            <a:ext cx="5846827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endParaRPr lang="en-US" altLang="ko-KR" sz="1200" b="0" dirty="0">
              <a:solidFill>
                <a:srgbClr val="D4D4D4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 바위 보 게임</a:t>
            </a:r>
            <a:r>
              <a:rPr lang="en-US" altLang="ko-KR" sz="1200" b="0" dirty="0">
                <a:solidFill>
                  <a:srgbClr val="D7BA7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\n\n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 중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개를 선택해주세요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: 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%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 err="1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rsp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b="0" dirty="0" err="1">
                <a:solidFill>
                  <a:srgbClr val="4EC9B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rsp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%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rsp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rsp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무승부입니다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 err="1">
                <a:solidFill>
                  <a:srgbClr val="C586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computer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&amp;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이겼습니다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F216B-97C9-4E86-9D44-3836080B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72" y="1708780"/>
            <a:ext cx="4493842" cy="2853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5D7634-0348-48A6-9A9D-48EA96DCF807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 전에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How to study??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849A23-38D3-4D8B-83E4-D876327DB7A1}"/>
              </a:ext>
            </a:extLst>
          </p:cNvPr>
          <p:cNvSpPr/>
          <p:nvPr/>
        </p:nvSpPr>
        <p:spPr>
          <a:xfrm>
            <a:off x="1197237" y="732934"/>
            <a:ext cx="3496555" cy="6431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2FF452-4C7D-4558-A6DA-6992D41EC694}"/>
              </a:ext>
            </a:extLst>
          </p:cNvPr>
          <p:cNvSpPr/>
          <p:nvPr/>
        </p:nvSpPr>
        <p:spPr>
          <a:xfrm>
            <a:off x="7219213" y="1535296"/>
            <a:ext cx="4440648" cy="32009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4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87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74195" y="582542"/>
            <a:ext cx="1150812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8896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832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81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1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직각 삼각형 23"/>
          <p:cNvSpPr/>
          <p:nvPr/>
        </p:nvSpPr>
        <p:spPr>
          <a:xfrm rot="5400000">
            <a:off x="720589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1488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898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898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9C9F1-4CC3-4ACC-9BAD-C834A8E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210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87AC9-5AC0-4C13-8ECA-8801799C6AAE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 전에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저장방법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5ED8B-109C-4FCC-9806-CBA17045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54" y="1819563"/>
            <a:ext cx="5330258" cy="435032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BB99D1-DFBB-40A0-A5C3-DEC504B16317}"/>
              </a:ext>
            </a:extLst>
          </p:cNvPr>
          <p:cNvSpPr/>
          <p:nvPr/>
        </p:nvSpPr>
        <p:spPr>
          <a:xfrm>
            <a:off x="988586" y="732934"/>
            <a:ext cx="3496555" cy="6431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Better one?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B4FB8-0B49-4441-A2DF-99884E7A5BC7}"/>
              </a:ext>
            </a:extLst>
          </p:cNvPr>
          <p:cNvSpPr/>
          <p:nvPr/>
        </p:nvSpPr>
        <p:spPr>
          <a:xfrm>
            <a:off x="983098" y="1684374"/>
            <a:ext cx="5112902" cy="45910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F07ED-F471-47C0-96DC-25197881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12" y="1705034"/>
            <a:ext cx="3210828" cy="12413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6B426-15B6-4778-96CB-92DF510F5A4B}"/>
              </a:ext>
            </a:extLst>
          </p:cNvPr>
          <p:cNvSpPr/>
          <p:nvPr/>
        </p:nvSpPr>
        <p:spPr>
          <a:xfrm>
            <a:off x="6316512" y="2040981"/>
            <a:ext cx="1281596" cy="2930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D9B872-C931-4423-9E74-9C64F789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106" y="2373363"/>
            <a:ext cx="3468375" cy="1645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CBDFC3-D793-4487-B01B-4B17DD498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462" y="3365170"/>
            <a:ext cx="2832803" cy="183493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058EA0-D80A-4573-BCD6-E7E867479D35}"/>
              </a:ext>
            </a:extLst>
          </p:cNvPr>
          <p:cNvSpPr/>
          <p:nvPr/>
        </p:nvSpPr>
        <p:spPr>
          <a:xfrm>
            <a:off x="6216584" y="1675137"/>
            <a:ext cx="5112902" cy="45910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D94253-7B38-4759-9F8C-1F5858F4D068}"/>
              </a:ext>
            </a:extLst>
          </p:cNvPr>
          <p:cNvSpPr/>
          <p:nvPr/>
        </p:nvSpPr>
        <p:spPr>
          <a:xfrm>
            <a:off x="7443936" y="3032219"/>
            <a:ext cx="1281596" cy="2930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4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87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74195" y="582542"/>
            <a:ext cx="1150812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8896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832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81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1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81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직각 삼각형 23"/>
          <p:cNvSpPr/>
          <p:nvPr/>
        </p:nvSpPr>
        <p:spPr>
          <a:xfrm rot="5400000">
            <a:off x="720589" y="121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1488" y="88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898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898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A9C9F1-4CC3-4ACC-9BAD-C834A8E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210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9D4A9-8EE2-4582-8C29-9F2C044E5332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 전에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28E2768-5648-4089-94D5-513E0D4C0F49}"/>
              </a:ext>
            </a:extLst>
          </p:cNvPr>
          <p:cNvSpPr/>
          <p:nvPr/>
        </p:nvSpPr>
        <p:spPr>
          <a:xfrm>
            <a:off x="1034056" y="1456613"/>
            <a:ext cx="10865354" cy="1489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 개발에서 소스 코드를 효과적으로 관리할 수 있도록 하는 무료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공개 소프트웨어</a:t>
            </a:r>
            <a:endParaRPr lang="en-US" altLang="ko-KR" sz="2000" b="0" i="0" dirty="0">
              <a:solidFill>
                <a:srgbClr val="212529"/>
              </a:solidFill>
              <a:effectLst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프로젝트 폴더 내에서 작업을 기록하고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버전 관리를 통해 체계적인 개발이 가능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236BCD-B5A8-4CDC-AA2F-F9FBAFA37C4F}"/>
              </a:ext>
            </a:extLst>
          </p:cNvPr>
          <p:cNvSpPr/>
          <p:nvPr/>
        </p:nvSpPr>
        <p:spPr>
          <a:xfrm>
            <a:off x="988586" y="732934"/>
            <a:ext cx="3496555" cy="6431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Git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9F7ED8-40B8-4F12-9CEB-491B8250BDA4}"/>
              </a:ext>
            </a:extLst>
          </p:cNvPr>
          <p:cNvSpPr/>
          <p:nvPr/>
        </p:nvSpPr>
        <p:spPr>
          <a:xfrm>
            <a:off x="1034056" y="3177336"/>
            <a:ext cx="3496555" cy="6431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F20F0D6-4BD6-4612-911C-296A11292FB6}"/>
              </a:ext>
            </a:extLst>
          </p:cNvPr>
          <p:cNvSpPr/>
          <p:nvPr/>
        </p:nvSpPr>
        <p:spPr>
          <a:xfrm>
            <a:off x="1034056" y="4074617"/>
            <a:ext cx="10865354" cy="1128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버전 관리와 협업을 위한 코드 웹 호스팅 플랫폼으로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언제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어디서나 협업 프로젝트를 쉽게 진행할 수 있도록 돕는 역할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27A73-555F-46B7-91D3-F2C02FAE49F3}"/>
              </a:ext>
            </a:extLst>
          </p:cNvPr>
          <p:cNvSpPr txBox="1"/>
          <p:nvPr/>
        </p:nvSpPr>
        <p:spPr>
          <a:xfrm>
            <a:off x="4137535" y="6025442"/>
            <a:ext cx="8728478" cy="30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100" b="1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출처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https://velog.io/@jini_eun/Github-Github%EB%9E%80-%EA%B0%84%EB%8B%A8-%EC%A0%95%EB%A6%AC</a:t>
            </a:r>
            <a:endParaRPr lang="en-US" altLang="ko-KR" sz="1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08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CA0E0B-C5C1-45A2-B68D-5ADF3F7E1B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0572" y="2766889"/>
            <a:ext cx="5110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시작하기</a:t>
            </a:r>
            <a:endParaRPr lang="en-US" altLang="ko-KR" sz="40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시작</a:t>
            </a:r>
            <a:r>
              <a:rPr lang="en-US" altLang="ko-KR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A7493-88F8-4106-82E5-88AE4D9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AB25-69EB-4CA2-AF51-9E300D85AE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7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8504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98608" y="548680"/>
            <a:ext cx="1149339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332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6632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923" y="1340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23" y="88523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87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587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03B9E5B0-E367-4466-BD85-B68D69D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417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5E842-959C-44CA-AB97-541FEBBD2041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시작하기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???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919671-1DC6-479F-A19C-FF5FBF870CFD}"/>
              </a:ext>
            </a:extLst>
          </p:cNvPr>
          <p:cNvSpPr/>
          <p:nvPr/>
        </p:nvSpPr>
        <p:spPr>
          <a:xfrm>
            <a:off x="1090600" y="1455322"/>
            <a:ext cx="10808809" cy="1321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C, C++, Java, JavaScript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같이 컴퓨터 언어 중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가지 영역에서 사용 가능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분석</a:t>
            </a:r>
            <a:r>
              <a:rPr lang="en-US" altLang="ko-KR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머신러닝</a:t>
            </a:r>
            <a:r>
              <a:rPr lang="en-US" altLang="ko-KR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딥러닝</a:t>
            </a:r>
            <a:r>
              <a:rPr lang="en-US" altLang="ko-KR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back</a:t>
            </a:r>
            <a:r>
              <a:rPr lang="ko-KR" altLang="en-US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End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개발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B9C4EC-E5C3-494E-AACD-B5E8A27114B1}"/>
              </a:ext>
            </a:extLst>
          </p:cNvPr>
          <p:cNvSpPr/>
          <p:nvPr/>
        </p:nvSpPr>
        <p:spPr>
          <a:xfrm>
            <a:off x="1090600" y="776427"/>
            <a:ext cx="3293861" cy="569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F7E1F2-5429-47B4-A707-04AB5E22AC1C}"/>
              </a:ext>
            </a:extLst>
          </p:cNvPr>
          <p:cNvSpPr/>
          <p:nvPr/>
        </p:nvSpPr>
        <p:spPr>
          <a:xfrm>
            <a:off x="1094960" y="3822781"/>
            <a:ext cx="5001040" cy="1997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온라인 상에 방대한 자료가 있음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여러가지 분야에서 사용 가능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머신러닝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딥러닝은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보다 더 낫다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0118E7-3CE9-435B-9511-EB11BC605AAA}"/>
              </a:ext>
            </a:extLst>
          </p:cNvPr>
          <p:cNvSpPr/>
          <p:nvPr/>
        </p:nvSpPr>
        <p:spPr>
          <a:xfrm>
            <a:off x="1943402" y="3510915"/>
            <a:ext cx="3293861" cy="56993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FCD9BC3-F1D2-4AB5-A010-973F7ACE061F}"/>
              </a:ext>
            </a:extLst>
          </p:cNvPr>
          <p:cNvSpPr/>
          <p:nvPr/>
        </p:nvSpPr>
        <p:spPr>
          <a:xfrm>
            <a:off x="6790264" y="3822781"/>
            <a:ext cx="4731889" cy="1997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프로그램이 속도가 느려 개발용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분석만이라면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보다 코드 짜기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힘듬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B64B22-AEEE-42E3-8CF3-A4F82E4601C9}"/>
              </a:ext>
            </a:extLst>
          </p:cNvPr>
          <p:cNvSpPr/>
          <p:nvPr/>
        </p:nvSpPr>
        <p:spPr>
          <a:xfrm>
            <a:off x="7509279" y="3534447"/>
            <a:ext cx="3293861" cy="5699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93761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8504" y="-3072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698608" y="548680"/>
            <a:ext cx="1149339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332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7" y="16632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923" y="1340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23" y="88523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587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587" y="319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8" name="슬라이드 번호 개체 틀 1">
            <a:extLst>
              <a:ext uri="{FF2B5EF4-FFF2-40B4-BE49-F238E27FC236}">
                <a16:creationId xmlns:a16="http://schemas.microsoft.com/office/drawing/2014/main" id="{03B9E5B0-E367-4466-BD85-B68D69D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417" y="6492875"/>
            <a:ext cx="2743200" cy="365125"/>
          </a:xfrm>
        </p:spPr>
        <p:txBody>
          <a:bodyPr/>
          <a:lstStyle/>
          <a:p>
            <a:fld id="{29C5AB25-69EB-4CA2-AF51-9E300D85AE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DAC02-476D-4C4E-8E67-C5260C4D8D8A}"/>
              </a:ext>
            </a:extLst>
          </p:cNvPr>
          <p:cNvSpPr txBox="1"/>
          <p:nvPr/>
        </p:nvSpPr>
        <p:spPr>
          <a:xfrm>
            <a:off x="893268" y="77946"/>
            <a:ext cx="48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시작하기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설치하기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56C152-BCDD-42FF-BA84-69005D12B47B}"/>
              </a:ext>
            </a:extLst>
          </p:cNvPr>
          <p:cNvSpPr/>
          <p:nvPr/>
        </p:nvSpPr>
        <p:spPr>
          <a:xfrm>
            <a:off x="964930" y="1819563"/>
            <a:ext cx="10932251" cy="2594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download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홈페이지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: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2"/>
              </a:rPr>
              <a:t>https://www.python.org/downloads/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아나콘다 설치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https://www.anaconda.com/products/individual?modal=commercial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code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설치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https://code.visualstudio.com/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파이참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설치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https://www.jetbrains.com/ko-kr/pycharm/download/#section=windows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 </a:t>
            </a:r>
            <a:r>
              <a:rPr lang="en-US" altLang="ko-KR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colab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6"/>
              </a:rPr>
              <a:t>https://colab.research.google.com/?hl=ko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87DED8-CE7D-4AF4-8E6B-F842131638C4}"/>
              </a:ext>
            </a:extLst>
          </p:cNvPr>
          <p:cNvSpPr/>
          <p:nvPr/>
        </p:nvSpPr>
        <p:spPr>
          <a:xfrm>
            <a:off x="964930" y="884943"/>
            <a:ext cx="3293861" cy="569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5826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695</Words>
  <Application>Microsoft Office PowerPoint</Application>
  <PresentationFormat>와이드스크린</PresentationFormat>
  <Paragraphs>156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Yoon 윤고딕 520_TT</vt:lpstr>
      <vt:lpstr>나눔고딕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호</dc:creator>
  <cp:lastModifiedBy>한 호</cp:lastModifiedBy>
  <cp:revision>50</cp:revision>
  <dcterms:created xsi:type="dcterms:W3CDTF">2022-03-14T01:09:43Z</dcterms:created>
  <dcterms:modified xsi:type="dcterms:W3CDTF">2022-03-17T07:44:38Z</dcterms:modified>
</cp:coreProperties>
</file>