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4"/>
  </p:sldMasterIdLst>
  <p:notesMasterIdLst>
    <p:notesMasterId r:id="rId53"/>
  </p:notesMasterIdLst>
  <p:sldIdLst>
    <p:sldId id="348" r:id="rId5"/>
    <p:sldId id="267" r:id="rId6"/>
    <p:sldId id="350" r:id="rId7"/>
    <p:sldId id="270" r:id="rId8"/>
    <p:sldId id="309" r:id="rId9"/>
    <p:sldId id="377" r:id="rId10"/>
    <p:sldId id="372" r:id="rId11"/>
    <p:sldId id="373" r:id="rId12"/>
    <p:sldId id="407" r:id="rId13"/>
    <p:sldId id="404" r:id="rId14"/>
    <p:sldId id="381" r:id="rId15"/>
    <p:sldId id="380" r:id="rId16"/>
    <p:sldId id="383" r:id="rId17"/>
    <p:sldId id="382" r:id="rId18"/>
    <p:sldId id="408" r:id="rId19"/>
    <p:sldId id="374" r:id="rId20"/>
    <p:sldId id="384" r:id="rId21"/>
    <p:sldId id="387" r:id="rId22"/>
    <p:sldId id="420" r:id="rId23"/>
    <p:sldId id="421" r:id="rId24"/>
    <p:sldId id="375" r:id="rId25"/>
    <p:sldId id="405" r:id="rId26"/>
    <p:sldId id="399" r:id="rId27"/>
    <p:sldId id="400" r:id="rId28"/>
    <p:sldId id="376" r:id="rId29"/>
    <p:sldId id="406" r:id="rId30"/>
    <p:sldId id="385" r:id="rId31"/>
    <p:sldId id="412" r:id="rId32"/>
    <p:sldId id="389" r:id="rId33"/>
    <p:sldId id="386" r:id="rId34"/>
    <p:sldId id="395" r:id="rId35"/>
    <p:sldId id="398" r:id="rId36"/>
    <p:sldId id="390" r:id="rId37"/>
    <p:sldId id="416" r:id="rId38"/>
    <p:sldId id="417" r:id="rId39"/>
    <p:sldId id="391" r:id="rId40"/>
    <p:sldId id="392" r:id="rId41"/>
    <p:sldId id="409" r:id="rId42"/>
    <p:sldId id="410" r:id="rId43"/>
    <p:sldId id="411" r:id="rId44"/>
    <p:sldId id="393" r:id="rId45"/>
    <p:sldId id="394" r:id="rId46"/>
    <p:sldId id="396" r:id="rId47"/>
    <p:sldId id="397" r:id="rId48"/>
    <p:sldId id="415" r:id="rId49"/>
    <p:sldId id="418" r:id="rId50"/>
    <p:sldId id="419" r:id="rId51"/>
    <p:sldId id="349" r:id="rId52"/>
  </p:sldIdLst>
  <p:sldSz cx="9144000" cy="6858000" type="screen4x3"/>
  <p:notesSz cx="7315200" cy="9601200"/>
  <p:defaultTextStyle>
    <a:defPPr>
      <a:defRPr lang="en-US"/>
    </a:defPPr>
    <a:lvl1pPr algn="l" rtl="0" fontAlgn="base">
      <a:spcBef>
        <a:spcPct val="0"/>
      </a:spcBef>
      <a:spcAft>
        <a:spcPct val="0"/>
      </a:spcAft>
      <a:defRPr b="1" kern="1200">
        <a:solidFill>
          <a:schemeClr val="tx1"/>
        </a:solidFill>
        <a:latin typeface="Arial" pitchFamily="34" charset="0"/>
        <a:ea typeface="+mn-ea"/>
        <a:cs typeface="Arial" pitchFamily="34" charset="0"/>
      </a:defRPr>
    </a:lvl1pPr>
    <a:lvl2pPr marL="457200" algn="l" rtl="0" fontAlgn="base">
      <a:spcBef>
        <a:spcPct val="0"/>
      </a:spcBef>
      <a:spcAft>
        <a:spcPct val="0"/>
      </a:spcAft>
      <a:defRPr b="1" kern="1200">
        <a:solidFill>
          <a:schemeClr val="tx1"/>
        </a:solidFill>
        <a:latin typeface="Arial" pitchFamily="34" charset="0"/>
        <a:ea typeface="+mn-ea"/>
        <a:cs typeface="Arial" pitchFamily="34" charset="0"/>
      </a:defRPr>
    </a:lvl2pPr>
    <a:lvl3pPr marL="914400" algn="l" rtl="0" fontAlgn="base">
      <a:spcBef>
        <a:spcPct val="0"/>
      </a:spcBef>
      <a:spcAft>
        <a:spcPct val="0"/>
      </a:spcAft>
      <a:defRPr b="1"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b="1"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b="1" kern="1200">
        <a:solidFill>
          <a:schemeClr val="tx1"/>
        </a:solidFill>
        <a:latin typeface="Arial" pitchFamily="34" charset="0"/>
        <a:ea typeface="+mn-ea"/>
        <a:cs typeface="Arial" pitchFamily="34" charset="0"/>
      </a:defRPr>
    </a:lvl5pPr>
    <a:lvl6pPr marL="2286000" algn="l" defTabSz="914400" rtl="0" eaLnBrk="1" latinLnBrk="0" hangingPunct="1">
      <a:defRPr b="1" kern="1200">
        <a:solidFill>
          <a:schemeClr val="tx1"/>
        </a:solidFill>
        <a:latin typeface="Arial" pitchFamily="34" charset="0"/>
        <a:ea typeface="+mn-ea"/>
        <a:cs typeface="Arial" pitchFamily="34" charset="0"/>
      </a:defRPr>
    </a:lvl6pPr>
    <a:lvl7pPr marL="2743200" algn="l" defTabSz="914400" rtl="0" eaLnBrk="1" latinLnBrk="0" hangingPunct="1">
      <a:defRPr b="1" kern="1200">
        <a:solidFill>
          <a:schemeClr val="tx1"/>
        </a:solidFill>
        <a:latin typeface="Arial" pitchFamily="34" charset="0"/>
        <a:ea typeface="+mn-ea"/>
        <a:cs typeface="Arial" pitchFamily="34" charset="0"/>
      </a:defRPr>
    </a:lvl7pPr>
    <a:lvl8pPr marL="3200400" algn="l" defTabSz="914400" rtl="0" eaLnBrk="1" latinLnBrk="0" hangingPunct="1">
      <a:defRPr b="1" kern="1200">
        <a:solidFill>
          <a:schemeClr val="tx1"/>
        </a:solidFill>
        <a:latin typeface="Arial" pitchFamily="34" charset="0"/>
        <a:ea typeface="+mn-ea"/>
        <a:cs typeface="Arial" pitchFamily="34" charset="0"/>
      </a:defRPr>
    </a:lvl8pPr>
    <a:lvl9pPr marL="3657600" algn="l" defTabSz="914400" rtl="0" eaLnBrk="1" latinLnBrk="0" hangingPunct="1">
      <a:defRPr b="1" kern="1200">
        <a:solidFill>
          <a:schemeClr val="tx1"/>
        </a:solidFill>
        <a:latin typeface="Arial" pitchFamily="34" charset="0"/>
        <a:ea typeface="+mn-ea"/>
        <a:cs typeface="Arial" pitchFamily="34" charset="0"/>
      </a:defRPr>
    </a:lvl9pPr>
  </p:defaultTextStyle>
  <p:modifyVerifier cryptProviderType="rsaFull" cryptAlgorithmClass="hash" cryptAlgorithmType="typeAny" cryptAlgorithmSid="4" spinCount="50000" saltData="auinhsj0zK4ZLfHpDd1OIQ==" hashData="AxlnWIwI+eZNQA/oT7Wn02THXO0="/>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105110" initials="1" lastIdx="8" clrIdx="0"/>
  <p:cmAuthor id="1" name="Shanmu" initials="P" lastIdx="24" clrIdx="1"/>
  <p:cmAuthor id="2" name="SangeeArjun" initials="Sangeetha" lastIdx="23" clrIdx="2"/>
  <p:cmAuthor id="3" name="training" initials="t" lastIdx="1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EA3800"/>
    <a:srgbClr val="FF7C80"/>
    <a:srgbClr val="66CCFF"/>
    <a:srgbClr val="FFD9D9"/>
    <a:srgbClr val="7D0D50"/>
    <a:srgbClr val="FFFF99"/>
    <a:srgbClr val="705C62"/>
    <a:srgbClr val="FFCC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37" autoAdjust="0"/>
    <p:restoredTop sz="83354" autoAdjust="0"/>
  </p:normalViewPr>
  <p:slideViewPr>
    <p:cSldViewPr>
      <p:cViewPr varScale="1">
        <p:scale>
          <a:sx n="60" d="100"/>
          <a:sy n="60" d="100"/>
        </p:scale>
        <p:origin x="-14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0C4D66-3CF3-4D39-89FE-47D1DC51AD5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431D265-CE72-4B28-912D-D598A12B761D}">
      <dgm:prSet phldrT="[Text]" custT="1">
        <dgm:style>
          <a:lnRef idx="1">
            <a:schemeClr val="dk1"/>
          </a:lnRef>
          <a:fillRef idx="2">
            <a:schemeClr val="dk1"/>
          </a:fillRef>
          <a:effectRef idx="1">
            <a:schemeClr val="dk1"/>
          </a:effectRef>
          <a:fontRef idx="minor">
            <a:schemeClr val="dk1"/>
          </a:fontRef>
        </dgm:style>
      </dgm:prSet>
      <dgm:spPr/>
      <dgm:t>
        <a:bodyPr/>
        <a:lstStyle/>
        <a:p>
          <a:r>
            <a:rPr lang="en-US" sz="2000" dirty="0" smtClean="0">
              <a:solidFill>
                <a:schemeClr val="tx1"/>
              </a:solidFill>
              <a:latin typeface="Arial" pitchFamily="34" charset="0"/>
              <a:cs typeface="Arial" pitchFamily="34" charset="0"/>
            </a:rPr>
            <a:t>Types of variables</a:t>
          </a:r>
          <a:endParaRPr lang="en-US" sz="2000" dirty="0">
            <a:solidFill>
              <a:schemeClr val="tx1"/>
            </a:solidFill>
            <a:latin typeface="Arial" pitchFamily="34" charset="0"/>
            <a:cs typeface="Arial" pitchFamily="34" charset="0"/>
          </a:endParaRPr>
        </a:p>
      </dgm:t>
    </dgm:pt>
    <dgm:pt modelId="{FBC2B865-231C-4632-AE12-D7E1A8A4B0CB}" type="parTrans" cxnId="{01F44394-611C-43C3-A13A-FEBE430E29D6}">
      <dgm:prSet/>
      <dgm:spPr/>
      <dgm:t>
        <a:bodyPr/>
        <a:lstStyle/>
        <a:p>
          <a:endParaRPr lang="en-US" sz="2000">
            <a:solidFill>
              <a:schemeClr val="tx1"/>
            </a:solidFill>
            <a:latin typeface="Arial" pitchFamily="34" charset="0"/>
            <a:cs typeface="Arial" pitchFamily="34" charset="0"/>
          </a:endParaRPr>
        </a:p>
      </dgm:t>
    </dgm:pt>
    <dgm:pt modelId="{EE795B20-2182-4AFC-B684-1C0760F9B11E}" type="sibTrans" cxnId="{01F44394-611C-43C3-A13A-FEBE430E29D6}">
      <dgm:prSet/>
      <dgm:spPr/>
      <dgm:t>
        <a:bodyPr/>
        <a:lstStyle/>
        <a:p>
          <a:endParaRPr lang="en-US" sz="2000">
            <a:solidFill>
              <a:schemeClr val="tx1"/>
            </a:solidFill>
            <a:latin typeface="Arial" pitchFamily="34" charset="0"/>
            <a:cs typeface="Arial" pitchFamily="34" charset="0"/>
          </a:endParaRPr>
        </a:p>
      </dgm:t>
    </dgm:pt>
    <dgm:pt modelId="{6B3AC6B8-D7CB-49C7-93AF-43F632B51A81}">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2000" dirty="0" smtClean="0">
              <a:solidFill>
                <a:schemeClr val="tx1"/>
              </a:solidFill>
              <a:latin typeface="Arial" pitchFamily="34" charset="0"/>
              <a:cs typeface="Arial" pitchFamily="34" charset="0"/>
            </a:rPr>
            <a:t>Primitive</a:t>
          </a:r>
          <a:endParaRPr lang="en-US" sz="2000" dirty="0">
            <a:solidFill>
              <a:schemeClr val="tx1"/>
            </a:solidFill>
            <a:latin typeface="Arial" pitchFamily="34" charset="0"/>
            <a:cs typeface="Arial" pitchFamily="34" charset="0"/>
          </a:endParaRPr>
        </a:p>
      </dgm:t>
    </dgm:pt>
    <dgm:pt modelId="{A2431A81-218A-4642-923A-65C8DB7B71F9}" type="parTrans" cxnId="{C45C5AE6-371B-403A-A133-D5144A083D5A}">
      <dgm:prSet/>
      <dgm:spPr/>
      <dgm:t>
        <a:bodyPr/>
        <a:lstStyle/>
        <a:p>
          <a:endParaRPr lang="en-US" sz="2000">
            <a:solidFill>
              <a:schemeClr val="tx1"/>
            </a:solidFill>
            <a:latin typeface="Arial" pitchFamily="34" charset="0"/>
            <a:cs typeface="Arial" pitchFamily="34" charset="0"/>
          </a:endParaRPr>
        </a:p>
      </dgm:t>
    </dgm:pt>
    <dgm:pt modelId="{0DE653C5-70A6-4E36-BFD9-0B79AAE3F04E}" type="sibTrans" cxnId="{C45C5AE6-371B-403A-A133-D5144A083D5A}">
      <dgm:prSet/>
      <dgm:spPr/>
      <dgm:t>
        <a:bodyPr/>
        <a:lstStyle/>
        <a:p>
          <a:endParaRPr lang="en-US" sz="2000">
            <a:solidFill>
              <a:schemeClr val="tx1"/>
            </a:solidFill>
            <a:latin typeface="Arial" pitchFamily="34" charset="0"/>
            <a:cs typeface="Arial" pitchFamily="34" charset="0"/>
          </a:endParaRPr>
        </a:p>
      </dgm:t>
    </dgm:pt>
    <dgm:pt modelId="{4C2A0506-AFEC-4A96-95D4-EF23A2D67361}">
      <dgm:prSet phldrT="[Text]" custT="1">
        <dgm:style>
          <a:lnRef idx="1">
            <a:schemeClr val="accent5"/>
          </a:lnRef>
          <a:fillRef idx="3">
            <a:schemeClr val="accent5"/>
          </a:fillRef>
          <a:effectRef idx="2">
            <a:schemeClr val="accent5"/>
          </a:effectRef>
          <a:fontRef idx="minor">
            <a:schemeClr val="lt1"/>
          </a:fontRef>
        </dgm:style>
      </dgm:prSet>
      <dgm:spPr/>
      <dgm:t>
        <a:bodyPr/>
        <a:lstStyle/>
        <a:p>
          <a:r>
            <a:rPr lang="en-US" sz="2000" dirty="0" smtClean="0">
              <a:solidFill>
                <a:schemeClr val="tx1"/>
              </a:solidFill>
              <a:latin typeface="Arial" pitchFamily="34" charset="0"/>
              <a:cs typeface="Arial" pitchFamily="34" charset="0"/>
            </a:rPr>
            <a:t>Reference</a:t>
          </a:r>
          <a:endParaRPr lang="en-US" sz="2000" dirty="0">
            <a:solidFill>
              <a:schemeClr val="tx1"/>
            </a:solidFill>
            <a:latin typeface="Arial" pitchFamily="34" charset="0"/>
            <a:cs typeface="Arial" pitchFamily="34" charset="0"/>
          </a:endParaRPr>
        </a:p>
      </dgm:t>
    </dgm:pt>
    <dgm:pt modelId="{C25C0CD3-36E7-4740-B602-07A5659D799D}" type="sibTrans" cxnId="{2946502A-B83C-4D3F-939D-3C721BAAAAF5}">
      <dgm:prSet/>
      <dgm:spPr/>
      <dgm:t>
        <a:bodyPr/>
        <a:lstStyle/>
        <a:p>
          <a:endParaRPr lang="en-US" sz="2000">
            <a:solidFill>
              <a:schemeClr val="tx1"/>
            </a:solidFill>
            <a:latin typeface="Arial" pitchFamily="34" charset="0"/>
            <a:cs typeface="Arial" pitchFamily="34" charset="0"/>
          </a:endParaRPr>
        </a:p>
      </dgm:t>
    </dgm:pt>
    <dgm:pt modelId="{93D94B22-BA01-47AB-B316-6BF5D8117FFF}" type="parTrans" cxnId="{2946502A-B83C-4D3F-939D-3C721BAAAAF5}">
      <dgm:prSet/>
      <dgm:spPr/>
      <dgm:t>
        <a:bodyPr/>
        <a:lstStyle/>
        <a:p>
          <a:endParaRPr lang="en-US" sz="2000">
            <a:solidFill>
              <a:schemeClr val="tx1"/>
            </a:solidFill>
            <a:latin typeface="Arial" pitchFamily="34" charset="0"/>
            <a:cs typeface="Arial" pitchFamily="34" charset="0"/>
          </a:endParaRPr>
        </a:p>
      </dgm:t>
    </dgm:pt>
    <dgm:pt modelId="{4D3E2F61-F00C-4141-A632-60CF53E5CD26}" type="pres">
      <dgm:prSet presAssocID="{670C4D66-3CF3-4D39-89FE-47D1DC51AD52}" presName="hierChild1" presStyleCnt="0">
        <dgm:presLayoutVars>
          <dgm:orgChart val="1"/>
          <dgm:chPref val="1"/>
          <dgm:dir/>
          <dgm:animOne val="branch"/>
          <dgm:animLvl val="lvl"/>
          <dgm:resizeHandles/>
        </dgm:presLayoutVars>
      </dgm:prSet>
      <dgm:spPr/>
      <dgm:t>
        <a:bodyPr/>
        <a:lstStyle/>
        <a:p>
          <a:endParaRPr lang="en-US"/>
        </a:p>
      </dgm:t>
    </dgm:pt>
    <dgm:pt modelId="{DABB2B59-A706-46FC-84E9-DDDACD13C896}" type="pres">
      <dgm:prSet presAssocID="{F431D265-CE72-4B28-912D-D598A12B761D}" presName="hierRoot1" presStyleCnt="0">
        <dgm:presLayoutVars>
          <dgm:hierBranch val="init"/>
        </dgm:presLayoutVars>
      </dgm:prSet>
      <dgm:spPr/>
    </dgm:pt>
    <dgm:pt modelId="{9EB729AA-A818-4EEA-8199-72898EBBCA5E}" type="pres">
      <dgm:prSet presAssocID="{F431D265-CE72-4B28-912D-D598A12B761D}" presName="rootComposite1" presStyleCnt="0"/>
      <dgm:spPr/>
    </dgm:pt>
    <dgm:pt modelId="{10E57153-F9E4-4DC6-BF62-CA7891A4DE09}" type="pres">
      <dgm:prSet presAssocID="{F431D265-CE72-4B28-912D-D598A12B761D}" presName="rootText1" presStyleLbl="node0" presStyleIdx="0" presStyleCnt="1" custScaleX="103877" custScaleY="61271" custLinFactNeighborX="-3246">
        <dgm:presLayoutVars>
          <dgm:chPref val="3"/>
        </dgm:presLayoutVars>
      </dgm:prSet>
      <dgm:spPr/>
      <dgm:t>
        <a:bodyPr/>
        <a:lstStyle/>
        <a:p>
          <a:endParaRPr lang="en-US"/>
        </a:p>
      </dgm:t>
    </dgm:pt>
    <dgm:pt modelId="{AE8107D2-62AD-4C8A-8A30-98BEA6800A7B}" type="pres">
      <dgm:prSet presAssocID="{F431D265-CE72-4B28-912D-D598A12B761D}" presName="rootConnector1" presStyleLbl="node1" presStyleIdx="0" presStyleCnt="0"/>
      <dgm:spPr/>
      <dgm:t>
        <a:bodyPr/>
        <a:lstStyle/>
        <a:p>
          <a:endParaRPr lang="en-US"/>
        </a:p>
      </dgm:t>
    </dgm:pt>
    <dgm:pt modelId="{62C53A83-83A0-4008-B7D8-1D6076F26C46}" type="pres">
      <dgm:prSet presAssocID="{F431D265-CE72-4B28-912D-D598A12B761D}" presName="hierChild2" presStyleCnt="0"/>
      <dgm:spPr/>
    </dgm:pt>
    <dgm:pt modelId="{F5A5F05B-47B5-4B82-BE4E-FA170E9589EB}" type="pres">
      <dgm:prSet presAssocID="{A2431A81-218A-4642-923A-65C8DB7B71F9}" presName="Name37" presStyleLbl="parChTrans1D2" presStyleIdx="0" presStyleCnt="2"/>
      <dgm:spPr/>
      <dgm:t>
        <a:bodyPr/>
        <a:lstStyle/>
        <a:p>
          <a:endParaRPr lang="en-US"/>
        </a:p>
      </dgm:t>
    </dgm:pt>
    <dgm:pt modelId="{6B6D005B-7DE7-4403-935B-C17B137948B7}" type="pres">
      <dgm:prSet presAssocID="{6B3AC6B8-D7CB-49C7-93AF-43F632B51A81}" presName="hierRoot2" presStyleCnt="0">
        <dgm:presLayoutVars>
          <dgm:hierBranch val="init"/>
        </dgm:presLayoutVars>
      </dgm:prSet>
      <dgm:spPr/>
    </dgm:pt>
    <dgm:pt modelId="{DBA405D5-AE82-4D4B-87CC-AE8A1CF184BC}" type="pres">
      <dgm:prSet presAssocID="{6B3AC6B8-D7CB-49C7-93AF-43F632B51A81}" presName="rootComposite" presStyleCnt="0"/>
      <dgm:spPr/>
    </dgm:pt>
    <dgm:pt modelId="{A1DB7A89-8EBE-4CBF-BF59-8D5593885863}" type="pres">
      <dgm:prSet presAssocID="{6B3AC6B8-D7CB-49C7-93AF-43F632B51A81}" presName="rootText" presStyleLbl="node2" presStyleIdx="0" presStyleCnt="2" custScaleX="69261" custScaleY="52420" custLinFactNeighborX="6220">
        <dgm:presLayoutVars>
          <dgm:chPref val="3"/>
        </dgm:presLayoutVars>
      </dgm:prSet>
      <dgm:spPr/>
      <dgm:t>
        <a:bodyPr/>
        <a:lstStyle/>
        <a:p>
          <a:endParaRPr lang="en-US"/>
        </a:p>
      </dgm:t>
    </dgm:pt>
    <dgm:pt modelId="{898C6BA1-9F83-4F70-9191-A26BB45458C0}" type="pres">
      <dgm:prSet presAssocID="{6B3AC6B8-D7CB-49C7-93AF-43F632B51A81}" presName="rootConnector" presStyleLbl="node2" presStyleIdx="0" presStyleCnt="2"/>
      <dgm:spPr/>
      <dgm:t>
        <a:bodyPr/>
        <a:lstStyle/>
        <a:p>
          <a:endParaRPr lang="en-US"/>
        </a:p>
      </dgm:t>
    </dgm:pt>
    <dgm:pt modelId="{1FCBBF84-2BDF-43CE-92FF-8B89C29E8719}" type="pres">
      <dgm:prSet presAssocID="{6B3AC6B8-D7CB-49C7-93AF-43F632B51A81}" presName="hierChild4" presStyleCnt="0"/>
      <dgm:spPr/>
    </dgm:pt>
    <dgm:pt modelId="{58321603-B766-432E-8E08-1B539677BEC0}" type="pres">
      <dgm:prSet presAssocID="{6B3AC6B8-D7CB-49C7-93AF-43F632B51A81}" presName="hierChild5" presStyleCnt="0"/>
      <dgm:spPr/>
    </dgm:pt>
    <dgm:pt modelId="{22DFEB3E-6D01-493C-AD50-CE8881AD4C6E}" type="pres">
      <dgm:prSet presAssocID="{93D94B22-BA01-47AB-B316-6BF5D8117FFF}" presName="Name37" presStyleLbl="parChTrans1D2" presStyleIdx="1" presStyleCnt="2"/>
      <dgm:spPr/>
      <dgm:t>
        <a:bodyPr/>
        <a:lstStyle/>
        <a:p>
          <a:endParaRPr lang="en-US"/>
        </a:p>
      </dgm:t>
    </dgm:pt>
    <dgm:pt modelId="{4BE7C26B-F349-4DEF-A684-D3E9229E6189}" type="pres">
      <dgm:prSet presAssocID="{4C2A0506-AFEC-4A96-95D4-EF23A2D67361}" presName="hierRoot2" presStyleCnt="0">
        <dgm:presLayoutVars>
          <dgm:hierBranch val="init"/>
        </dgm:presLayoutVars>
      </dgm:prSet>
      <dgm:spPr/>
    </dgm:pt>
    <dgm:pt modelId="{7A325819-F421-4253-A772-E03D9EB1A6DF}" type="pres">
      <dgm:prSet presAssocID="{4C2A0506-AFEC-4A96-95D4-EF23A2D67361}" presName="rootComposite" presStyleCnt="0"/>
      <dgm:spPr/>
    </dgm:pt>
    <dgm:pt modelId="{B817B3A2-CD2B-491A-A16D-F33F6DF4DE09}" type="pres">
      <dgm:prSet presAssocID="{4C2A0506-AFEC-4A96-95D4-EF23A2D67361}" presName="rootText" presStyleLbl="node2" presStyleIdx="1" presStyleCnt="2" custScaleX="73685" custScaleY="52420" custLinFactNeighborX="-5041">
        <dgm:presLayoutVars>
          <dgm:chPref val="3"/>
        </dgm:presLayoutVars>
      </dgm:prSet>
      <dgm:spPr/>
      <dgm:t>
        <a:bodyPr/>
        <a:lstStyle/>
        <a:p>
          <a:endParaRPr lang="en-US"/>
        </a:p>
      </dgm:t>
    </dgm:pt>
    <dgm:pt modelId="{58631CA1-1BCB-4005-99F4-6371CE0C99A8}" type="pres">
      <dgm:prSet presAssocID="{4C2A0506-AFEC-4A96-95D4-EF23A2D67361}" presName="rootConnector" presStyleLbl="node2" presStyleIdx="1" presStyleCnt="2"/>
      <dgm:spPr/>
      <dgm:t>
        <a:bodyPr/>
        <a:lstStyle/>
        <a:p>
          <a:endParaRPr lang="en-US"/>
        </a:p>
      </dgm:t>
    </dgm:pt>
    <dgm:pt modelId="{92A58769-2013-4C51-9DCB-90800C87554C}" type="pres">
      <dgm:prSet presAssocID="{4C2A0506-AFEC-4A96-95D4-EF23A2D67361}" presName="hierChild4" presStyleCnt="0"/>
      <dgm:spPr/>
    </dgm:pt>
    <dgm:pt modelId="{EB61A433-2AEF-4A10-8055-5B0B5E0415EF}" type="pres">
      <dgm:prSet presAssocID="{4C2A0506-AFEC-4A96-95D4-EF23A2D67361}" presName="hierChild5" presStyleCnt="0"/>
      <dgm:spPr/>
    </dgm:pt>
    <dgm:pt modelId="{528AFDA9-9A1E-4A1C-82FE-A2E4B5357B05}" type="pres">
      <dgm:prSet presAssocID="{F431D265-CE72-4B28-912D-D598A12B761D}" presName="hierChild3" presStyleCnt="0"/>
      <dgm:spPr/>
    </dgm:pt>
  </dgm:ptLst>
  <dgm:cxnLst>
    <dgm:cxn modelId="{24134839-12B5-43F3-B92A-086C9851C01B}" type="presOf" srcId="{F431D265-CE72-4B28-912D-D598A12B761D}" destId="{10E57153-F9E4-4DC6-BF62-CA7891A4DE09}" srcOrd="0" destOrd="0" presId="urn:microsoft.com/office/officeart/2005/8/layout/orgChart1"/>
    <dgm:cxn modelId="{9B19B454-DC9E-4B0F-B460-6265D9EBA73C}" type="presOf" srcId="{4C2A0506-AFEC-4A96-95D4-EF23A2D67361}" destId="{58631CA1-1BCB-4005-99F4-6371CE0C99A8}" srcOrd="1" destOrd="0" presId="urn:microsoft.com/office/officeart/2005/8/layout/orgChart1"/>
    <dgm:cxn modelId="{F09C21F7-A4A4-4473-AC52-77E78D2A87AD}" type="presOf" srcId="{6B3AC6B8-D7CB-49C7-93AF-43F632B51A81}" destId="{898C6BA1-9F83-4F70-9191-A26BB45458C0}" srcOrd="1" destOrd="0" presId="urn:microsoft.com/office/officeart/2005/8/layout/orgChart1"/>
    <dgm:cxn modelId="{2946502A-B83C-4D3F-939D-3C721BAAAAF5}" srcId="{F431D265-CE72-4B28-912D-D598A12B761D}" destId="{4C2A0506-AFEC-4A96-95D4-EF23A2D67361}" srcOrd="1" destOrd="0" parTransId="{93D94B22-BA01-47AB-B316-6BF5D8117FFF}" sibTransId="{C25C0CD3-36E7-4740-B602-07A5659D799D}"/>
    <dgm:cxn modelId="{BF83BB8A-C38E-49E0-96BB-94CD44E7060F}" type="presOf" srcId="{F431D265-CE72-4B28-912D-D598A12B761D}" destId="{AE8107D2-62AD-4C8A-8A30-98BEA6800A7B}" srcOrd="1" destOrd="0" presId="urn:microsoft.com/office/officeart/2005/8/layout/orgChart1"/>
    <dgm:cxn modelId="{C45C5AE6-371B-403A-A133-D5144A083D5A}" srcId="{F431D265-CE72-4B28-912D-D598A12B761D}" destId="{6B3AC6B8-D7CB-49C7-93AF-43F632B51A81}" srcOrd="0" destOrd="0" parTransId="{A2431A81-218A-4642-923A-65C8DB7B71F9}" sibTransId="{0DE653C5-70A6-4E36-BFD9-0B79AAE3F04E}"/>
    <dgm:cxn modelId="{92F786F7-DF25-4ECF-9C79-997DF258C910}" type="presOf" srcId="{6B3AC6B8-D7CB-49C7-93AF-43F632B51A81}" destId="{A1DB7A89-8EBE-4CBF-BF59-8D5593885863}" srcOrd="0" destOrd="0" presId="urn:microsoft.com/office/officeart/2005/8/layout/orgChart1"/>
    <dgm:cxn modelId="{127D29E7-E370-453D-AB9B-A562C7BC867C}" type="presOf" srcId="{4C2A0506-AFEC-4A96-95D4-EF23A2D67361}" destId="{B817B3A2-CD2B-491A-A16D-F33F6DF4DE09}" srcOrd="0" destOrd="0" presId="urn:microsoft.com/office/officeart/2005/8/layout/orgChart1"/>
    <dgm:cxn modelId="{AE7E89A4-6FF1-49EA-BEFF-3D16B95262D3}" type="presOf" srcId="{A2431A81-218A-4642-923A-65C8DB7B71F9}" destId="{F5A5F05B-47B5-4B82-BE4E-FA170E9589EB}" srcOrd="0" destOrd="0" presId="urn:microsoft.com/office/officeart/2005/8/layout/orgChart1"/>
    <dgm:cxn modelId="{2AEBE91B-8227-4679-AD8E-4B10F5A12304}" type="presOf" srcId="{93D94B22-BA01-47AB-B316-6BF5D8117FFF}" destId="{22DFEB3E-6D01-493C-AD50-CE8881AD4C6E}" srcOrd="0" destOrd="0" presId="urn:microsoft.com/office/officeart/2005/8/layout/orgChart1"/>
    <dgm:cxn modelId="{01F44394-611C-43C3-A13A-FEBE430E29D6}" srcId="{670C4D66-3CF3-4D39-89FE-47D1DC51AD52}" destId="{F431D265-CE72-4B28-912D-D598A12B761D}" srcOrd="0" destOrd="0" parTransId="{FBC2B865-231C-4632-AE12-D7E1A8A4B0CB}" sibTransId="{EE795B20-2182-4AFC-B684-1C0760F9B11E}"/>
    <dgm:cxn modelId="{EB3CD556-91D6-4C51-9704-2EDEA0EED66E}" type="presOf" srcId="{670C4D66-3CF3-4D39-89FE-47D1DC51AD52}" destId="{4D3E2F61-F00C-4141-A632-60CF53E5CD26}" srcOrd="0" destOrd="0" presId="urn:microsoft.com/office/officeart/2005/8/layout/orgChart1"/>
    <dgm:cxn modelId="{DE68CF7C-730A-4765-9F0E-6B98A71F2A39}" type="presParOf" srcId="{4D3E2F61-F00C-4141-A632-60CF53E5CD26}" destId="{DABB2B59-A706-46FC-84E9-DDDACD13C896}" srcOrd="0" destOrd="0" presId="urn:microsoft.com/office/officeart/2005/8/layout/orgChart1"/>
    <dgm:cxn modelId="{C7426689-838C-43B9-9022-966BE03C6818}" type="presParOf" srcId="{DABB2B59-A706-46FC-84E9-DDDACD13C896}" destId="{9EB729AA-A818-4EEA-8199-72898EBBCA5E}" srcOrd="0" destOrd="0" presId="urn:microsoft.com/office/officeart/2005/8/layout/orgChart1"/>
    <dgm:cxn modelId="{2D46DBA4-AC8A-4F3A-9083-935B0468DB91}" type="presParOf" srcId="{9EB729AA-A818-4EEA-8199-72898EBBCA5E}" destId="{10E57153-F9E4-4DC6-BF62-CA7891A4DE09}" srcOrd="0" destOrd="0" presId="urn:microsoft.com/office/officeart/2005/8/layout/orgChart1"/>
    <dgm:cxn modelId="{E56D19ED-149D-42D3-8B30-41E8C551CA18}" type="presParOf" srcId="{9EB729AA-A818-4EEA-8199-72898EBBCA5E}" destId="{AE8107D2-62AD-4C8A-8A30-98BEA6800A7B}" srcOrd="1" destOrd="0" presId="urn:microsoft.com/office/officeart/2005/8/layout/orgChart1"/>
    <dgm:cxn modelId="{6287CD4E-0FD9-48F8-A160-456F37858225}" type="presParOf" srcId="{DABB2B59-A706-46FC-84E9-DDDACD13C896}" destId="{62C53A83-83A0-4008-B7D8-1D6076F26C46}" srcOrd="1" destOrd="0" presId="urn:microsoft.com/office/officeart/2005/8/layout/orgChart1"/>
    <dgm:cxn modelId="{420830D6-C34D-4AAA-9486-460B18B09E0F}" type="presParOf" srcId="{62C53A83-83A0-4008-B7D8-1D6076F26C46}" destId="{F5A5F05B-47B5-4B82-BE4E-FA170E9589EB}" srcOrd="0" destOrd="0" presId="urn:microsoft.com/office/officeart/2005/8/layout/orgChart1"/>
    <dgm:cxn modelId="{5D31E129-160B-4649-8EAF-3C141D7C11AA}" type="presParOf" srcId="{62C53A83-83A0-4008-B7D8-1D6076F26C46}" destId="{6B6D005B-7DE7-4403-935B-C17B137948B7}" srcOrd="1" destOrd="0" presId="urn:microsoft.com/office/officeart/2005/8/layout/orgChart1"/>
    <dgm:cxn modelId="{C46ED594-32C4-4454-A872-E32D6752A91E}" type="presParOf" srcId="{6B6D005B-7DE7-4403-935B-C17B137948B7}" destId="{DBA405D5-AE82-4D4B-87CC-AE8A1CF184BC}" srcOrd="0" destOrd="0" presId="urn:microsoft.com/office/officeart/2005/8/layout/orgChart1"/>
    <dgm:cxn modelId="{4075E0B7-C268-42A6-B4DB-470295FA641E}" type="presParOf" srcId="{DBA405D5-AE82-4D4B-87CC-AE8A1CF184BC}" destId="{A1DB7A89-8EBE-4CBF-BF59-8D5593885863}" srcOrd="0" destOrd="0" presId="urn:microsoft.com/office/officeart/2005/8/layout/orgChart1"/>
    <dgm:cxn modelId="{DF540F23-E968-44B1-B4A7-3E6BDA3976D9}" type="presParOf" srcId="{DBA405D5-AE82-4D4B-87CC-AE8A1CF184BC}" destId="{898C6BA1-9F83-4F70-9191-A26BB45458C0}" srcOrd="1" destOrd="0" presId="urn:microsoft.com/office/officeart/2005/8/layout/orgChart1"/>
    <dgm:cxn modelId="{2B0C1F16-22E4-41A8-8119-FC1304B85B9E}" type="presParOf" srcId="{6B6D005B-7DE7-4403-935B-C17B137948B7}" destId="{1FCBBF84-2BDF-43CE-92FF-8B89C29E8719}" srcOrd="1" destOrd="0" presId="urn:microsoft.com/office/officeart/2005/8/layout/orgChart1"/>
    <dgm:cxn modelId="{A7256FC3-3535-410A-868D-511F209D30DF}" type="presParOf" srcId="{6B6D005B-7DE7-4403-935B-C17B137948B7}" destId="{58321603-B766-432E-8E08-1B539677BEC0}" srcOrd="2" destOrd="0" presId="urn:microsoft.com/office/officeart/2005/8/layout/orgChart1"/>
    <dgm:cxn modelId="{AEB456EC-976B-4A96-9885-6020E8E29797}" type="presParOf" srcId="{62C53A83-83A0-4008-B7D8-1D6076F26C46}" destId="{22DFEB3E-6D01-493C-AD50-CE8881AD4C6E}" srcOrd="2" destOrd="0" presId="urn:microsoft.com/office/officeart/2005/8/layout/orgChart1"/>
    <dgm:cxn modelId="{5F200D0B-A53F-497F-918A-268D8CC13B7A}" type="presParOf" srcId="{62C53A83-83A0-4008-B7D8-1D6076F26C46}" destId="{4BE7C26B-F349-4DEF-A684-D3E9229E6189}" srcOrd="3" destOrd="0" presId="urn:microsoft.com/office/officeart/2005/8/layout/orgChart1"/>
    <dgm:cxn modelId="{DB5C7B1D-74A1-4D79-A83A-F29F670CFAA2}" type="presParOf" srcId="{4BE7C26B-F349-4DEF-A684-D3E9229E6189}" destId="{7A325819-F421-4253-A772-E03D9EB1A6DF}" srcOrd="0" destOrd="0" presId="urn:microsoft.com/office/officeart/2005/8/layout/orgChart1"/>
    <dgm:cxn modelId="{D88DB9A0-1709-40B1-ABCA-523CD334E34E}" type="presParOf" srcId="{7A325819-F421-4253-A772-E03D9EB1A6DF}" destId="{B817B3A2-CD2B-491A-A16D-F33F6DF4DE09}" srcOrd="0" destOrd="0" presId="urn:microsoft.com/office/officeart/2005/8/layout/orgChart1"/>
    <dgm:cxn modelId="{1CA7129A-DEB9-49FA-9295-AA5554B1F365}" type="presParOf" srcId="{7A325819-F421-4253-A772-E03D9EB1A6DF}" destId="{58631CA1-1BCB-4005-99F4-6371CE0C99A8}" srcOrd="1" destOrd="0" presId="urn:microsoft.com/office/officeart/2005/8/layout/orgChart1"/>
    <dgm:cxn modelId="{89FD9871-0E16-4516-9CBB-3C3545D724F8}" type="presParOf" srcId="{4BE7C26B-F349-4DEF-A684-D3E9229E6189}" destId="{92A58769-2013-4C51-9DCB-90800C87554C}" srcOrd="1" destOrd="0" presId="urn:microsoft.com/office/officeart/2005/8/layout/orgChart1"/>
    <dgm:cxn modelId="{B3A5854B-EAD4-4F01-8A50-0E8627014402}" type="presParOf" srcId="{4BE7C26B-F349-4DEF-A684-D3E9229E6189}" destId="{EB61A433-2AEF-4A10-8055-5B0B5E0415EF}" srcOrd="2" destOrd="0" presId="urn:microsoft.com/office/officeart/2005/8/layout/orgChart1"/>
    <dgm:cxn modelId="{C0C112D0-A54F-4EB1-858E-391E2E934913}" type="presParOf" srcId="{DABB2B59-A706-46FC-84E9-DDDACD13C896}" destId="{528AFDA9-9A1E-4A1C-82FE-A2E4B5357B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0C4D66-3CF3-4D39-89FE-47D1DC51AD52}"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F431D265-CE72-4B28-912D-D598A12B761D}">
      <dgm:prSet phldrT="[Text]" custT="1">
        <dgm:style>
          <a:lnRef idx="1">
            <a:schemeClr val="dk1"/>
          </a:lnRef>
          <a:fillRef idx="2">
            <a:schemeClr val="dk1"/>
          </a:fillRef>
          <a:effectRef idx="1">
            <a:schemeClr val="dk1"/>
          </a:effectRef>
          <a:fontRef idx="minor">
            <a:schemeClr val="dk1"/>
          </a:fontRef>
        </dgm:style>
      </dgm:prSet>
      <dgm:spPr/>
      <dgm:t>
        <a:bodyPr/>
        <a:lstStyle/>
        <a:p>
          <a:r>
            <a:rPr lang="en-US" sz="1600" dirty="0" smtClean="0">
              <a:latin typeface="Arial" pitchFamily="34" charset="0"/>
              <a:cs typeface="Arial" pitchFamily="34" charset="0"/>
            </a:rPr>
            <a:t>Variables declaration scope</a:t>
          </a:r>
          <a:endParaRPr lang="en-US" sz="1600" dirty="0">
            <a:latin typeface="Arial" pitchFamily="34" charset="0"/>
            <a:cs typeface="Arial" pitchFamily="34" charset="0"/>
          </a:endParaRPr>
        </a:p>
      </dgm:t>
    </dgm:pt>
    <dgm:pt modelId="{FBC2B865-231C-4632-AE12-D7E1A8A4B0CB}" type="parTrans" cxnId="{01F44394-611C-43C3-A13A-FEBE430E29D6}">
      <dgm:prSet/>
      <dgm:spPr/>
      <dgm:t>
        <a:bodyPr/>
        <a:lstStyle/>
        <a:p>
          <a:endParaRPr lang="en-US" sz="1600">
            <a:latin typeface="Arial" pitchFamily="34" charset="0"/>
            <a:cs typeface="Arial" pitchFamily="34" charset="0"/>
          </a:endParaRPr>
        </a:p>
      </dgm:t>
    </dgm:pt>
    <dgm:pt modelId="{EE795B20-2182-4AFC-B684-1C0760F9B11E}" type="sibTrans" cxnId="{01F44394-611C-43C3-A13A-FEBE430E29D6}">
      <dgm:prSet/>
      <dgm:spPr/>
      <dgm:t>
        <a:bodyPr/>
        <a:lstStyle/>
        <a:p>
          <a:endParaRPr lang="en-US" sz="1600">
            <a:latin typeface="Arial" pitchFamily="34" charset="0"/>
            <a:cs typeface="Arial" pitchFamily="34" charset="0"/>
          </a:endParaRPr>
        </a:p>
      </dgm:t>
    </dgm:pt>
    <dgm:pt modelId="{6B3AC6B8-D7CB-49C7-93AF-43F632B51A81}">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dirty="0" smtClean="0">
              <a:latin typeface="Arial" pitchFamily="34" charset="0"/>
              <a:cs typeface="Arial" pitchFamily="34" charset="0"/>
            </a:rPr>
            <a:t>Local</a:t>
          </a:r>
          <a:endParaRPr lang="en-US" sz="1600" dirty="0">
            <a:latin typeface="Arial" pitchFamily="34" charset="0"/>
            <a:cs typeface="Arial" pitchFamily="34" charset="0"/>
          </a:endParaRPr>
        </a:p>
      </dgm:t>
    </dgm:pt>
    <dgm:pt modelId="{A2431A81-218A-4642-923A-65C8DB7B71F9}" type="parTrans" cxnId="{C45C5AE6-371B-403A-A133-D5144A083D5A}">
      <dgm:prSet/>
      <dgm:spPr/>
      <dgm:t>
        <a:bodyPr/>
        <a:lstStyle/>
        <a:p>
          <a:endParaRPr lang="en-US" sz="1600">
            <a:latin typeface="Arial" pitchFamily="34" charset="0"/>
            <a:cs typeface="Arial" pitchFamily="34" charset="0"/>
          </a:endParaRPr>
        </a:p>
      </dgm:t>
    </dgm:pt>
    <dgm:pt modelId="{0DE653C5-70A6-4E36-BFD9-0B79AAE3F04E}" type="sibTrans" cxnId="{C45C5AE6-371B-403A-A133-D5144A083D5A}">
      <dgm:prSet/>
      <dgm:spPr/>
      <dgm:t>
        <a:bodyPr/>
        <a:lstStyle/>
        <a:p>
          <a:endParaRPr lang="en-US" sz="1600">
            <a:latin typeface="Arial" pitchFamily="34" charset="0"/>
            <a:cs typeface="Arial" pitchFamily="34" charset="0"/>
          </a:endParaRPr>
        </a:p>
      </dgm:t>
    </dgm:pt>
    <dgm:pt modelId="{4C2A0506-AFEC-4A96-95D4-EF23A2D67361}">
      <dgm:prSet phldrT="[Text]" custT="1">
        <dgm:style>
          <a:lnRef idx="1">
            <a:schemeClr val="accent2"/>
          </a:lnRef>
          <a:fillRef idx="2">
            <a:schemeClr val="accent2"/>
          </a:fillRef>
          <a:effectRef idx="1">
            <a:schemeClr val="accent2"/>
          </a:effectRef>
          <a:fontRef idx="minor">
            <a:schemeClr val="dk1"/>
          </a:fontRef>
        </dgm:style>
      </dgm:prSet>
      <dgm:spPr/>
      <dgm:t>
        <a:bodyPr/>
        <a:lstStyle/>
        <a:p>
          <a:r>
            <a:rPr lang="en-US" sz="1600" dirty="0" smtClean="0">
              <a:latin typeface="Arial" pitchFamily="34" charset="0"/>
              <a:cs typeface="Arial" pitchFamily="34" charset="0"/>
            </a:rPr>
            <a:t>Instance</a:t>
          </a:r>
          <a:endParaRPr lang="en-US" sz="1600" dirty="0">
            <a:latin typeface="Arial" pitchFamily="34" charset="0"/>
            <a:cs typeface="Arial" pitchFamily="34" charset="0"/>
          </a:endParaRPr>
        </a:p>
      </dgm:t>
    </dgm:pt>
    <dgm:pt modelId="{93D94B22-BA01-47AB-B316-6BF5D8117FFF}" type="parTrans" cxnId="{2946502A-B83C-4D3F-939D-3C721BAAAAF5}">
      <dgm:prSet/>
      <dgm:spPr/>
      <dgm:t>
        <a:bodyPr/>
        <a:lstStyle/>
        <a:p>
          <a:endParaRPr lang="en-US" sz="1600">
            <a:latin typeface="Arial" pitchFamily="34" charset="0"/>
            <a:cs typeface="Arial" pitchFamily="34" charset="0"/>
          </a:endParaRPr>
        </a:p>
      </dgm:t>
    </dgm:pt>
    <dgm:pt modelId="{C25C0CD3-36E7-4740-B602-07A5659D799D}" type="sibTrans" cxnId="{2946502A-B83C-4D3F-939D-3C721BAAAAF5}">
      <dgm:prSet/>
      <dgm:spPr/>
      <dgm:t>
        <a:bodyPr/>
        <a:lstStyle/>
        <a:p>
          <a:endParaRPr lang="en-US" sz="1600">
            <a:latin typeface="Arial" pitchFamily="34" charset="0"/>
            <a:cs typeface="Arial" pitchFamily="34" charset="0"/>
          </a:endParaRPr>
        </a:p>
      </dgm:t>
    </dgm:pt>
    <dgm:pt modelId="{4D3E2F61-F00C-4141-A632-60CF53E5CD26}" type="pres">
      <dgm:prSet presAssocID="{670C4D66-3CF3-4D39-89FE-47D1DC51AD52}" presName="hierChild1" presStyleCnt="0">
        <dgm:presLayoutVars>
          <dgm:orgChart val="1"/>
          <dgm:chPref val="1"/>
          <dgm:dir/>
          <dgm:animOne val="branch"/>
          <dgm:animLvl val="lvl"/>
          <dgm:resizeHandles/>
        </dgm:presLayoutVars>
      </dgm:prSet>
      <dgm:spPr/>
      <dgm:t>
        <a:bodyPr/>
        <a:lstStyle/>
        <a:p>
          <a:endParaRPr lang="en-US"/>
        </a:p>
      </dgm:t>
    </dgm:pt>
    <dgm:pt modelId="{DABB2B59-A706-46FC-84E9-DDDACD13C896}" type="pres">
      <dgm:prSet presAssocID="{F431D265-CE72-4B28-912D-D598A12B761D}" presName="hierRoot1" presStyleCnt="0">
        <dgm:presLayoutVars>
          <dgm:hierBranch val="init"/>
        </dgm:presLayoutVars>
      </dgm:prSet>
      <dgm:spPr/>
      <dgm:t>
        <a:bodyPr/>
        <a:lstStyle/>
        <a:p>
          <a:endParaRPr lang="en-US"/>
        </a:p>
      </dgm:t>
    </dgm:pt>
    <dgm:pt modelId="{9EB729AA-A818-4EEA-8199-72898EBBCA5E}" type="pres">
      <dgm:prSet presAssocID="{F431D265-CE72-4B28-912D-D598A12B761D}" presName="rootComposite1" presStyleCnt="0"/>
      <dgm:spPr/>
      <dgm:t>
        <a:bodyPr/>
        <a:lstStyle/>
        <a:p>
          <a:endParaRPr lang="en-US"/>
        </a:p>
      </dgm:t>
    </dgm:pt>
    <dgm:pt modelId="{10E57153-F9E4-4DC6-BF62-CA7891A4DE09}" type="pres">
      <dgm:prSet presAssocID="{F431D265-CE72-4B28-912D-D598A12B761D}" presName="rootText1" presStyleLbl="node0" presStyleIdx="0" presStyleCnt="1" custScaleX="123354" custScaleY="61271" custLinFactNeighborX="-3246">
        <dgm:presLayoutVars>
          <dgm:chPref val="3"/>
        </dgm:presLayoutVars>
      </dgm:prSet>
      <dgm:spPr/>
      <dgm:t>
        <a:bodyPr/>
        <a:lstStyle/>
        <a:p>
          <a:endParaRPr lang="en-US"/>
        </a:p>
      </dgm:t>
    </dgm:pt>
    <dgm:pt modelId="{AE8107D2-62AD-4C8A-8A30-98BEA6800A7B}" type="pres">
      <dgm:prSet presAssocID="{F431D265-CE72-4B28-912D-D598A12B761D}" presName="rootConnector1" presStyleLbl="node1" presStyleIdx="0" presStyleCnt="0"/>
      <dgm:spPr/>
      <dgm:t>
        <a:bodyPr/>
        <a:lstStyle/>
        <a:p>
          <a:endParaRPr lang="en-US"/>
        </a:p>
      </dgm:t>
    </dgm:pt>
    <dgm:pt modelId="{62C53A83-83A0-4008-B7D8-1D6076F26C46}" type="pres">
      <dgm:prSet presAssocID="{F431D265-CE72-4B28-912D-D598A12B761D}" presName="hierChild2" presStyleCnt="0"/>
      <dgm:spPr/>
      <dgm:t>
        <a:bodyPr/>
        <a:lstStyle/>
        <a:p>
          <a:endParaRPr lang="en-US"/>
        </a:p>
      </dgm:t>
    </dgm:pt>
    <dgm:pt modelId="{F5A5F05B-47B5-4B82-BE4E-FA170E9589EB}" type="pres">
      <dgm:prSet presAssocID="{A2431A81-218A-4642-923A-65C8DB7B71F9}" presName="Name37" presStyleLbl="parChTrans1D2" presStyleIdx="0" presStyleCnt="2"/>
      <dgm:spPr/>
      <dgm:t>
        <a:bodyPr/>
        <a:lstStyle/>
        <a:p>
          <a:endParaRPr lang="en-US"/>
        </a:p>
      </dgm:t>
    </dgm:pt>
    <dgm:pt modelId="{6B6D005B-7DE7-4403-935B-C17B137948B7}" type="pres">
      <dgm:prSet presAssocID="{6B3AC6B8-D7CB-49C7-93AF-43F632B51A81}" presName="hierRoot2" presStyleCnt="0">
        <dgm:presLayoutVars>
          <dgm:hierBranch val="init"/>
        </dgm:presLayoutVars>
      </dgm:prSet>
      <dgm:spPr/>
      <dgm:t>
        <a:bodyPr/>
        <a:lstStyle/>
        <a:p>
          <a:endParaRPr lang="en-US"/>
        </a:p>
      </dgm:t>
    </dgm:pt>
    <dgm:pt modelId="{DBA405D5-AE82-4D4B-87CC-AE8A1CF184BC}" type="pres">
      <dgm:prSet presAssocID="{6B3AC6B8-D7CB-49C7-93AF-43F632B51A81}" presName="rootComposite" presStyleCnt="0"/>
      <dgm:spPr/>
      <dgm:t>
        <a:bodyPr/>
        <a:lstStyle/>
        <a:p>
          <a:endParaRPr lang="en-US"/>
        </a:p>
      </dgm:t>
    </dgm:pt>
    <dgm:pt modelId="{A1DB7A89-8EBE-4CBF-BF59-8D5593885863}" type="pres">
      <dgm:prSet presAssocID="{6B3AC6B8-D7CB-49C7-93AF-43F632B51A81}" presName="rootText" presStyleLbl="node2" presStyleIdx="0" presStyleCnt="2" custScaleX="69261" custScaleY="52420" custLinFactNeighborX="-34889">
        <dgm:presLayoutVars>
          <dgm:chPref val="3"/>
        </dgm:presLayoutVars>
      </dgm:prSet>
      <dgm:spPr/>
      <dgm:t>
        <a:bodyPr/>
        <a:lstStyle/>
        <a:p>
          <a:endParaRPr lang="en-US"/>
        </a:p>
      </dgm:t>
    </dgm:pt>
    <dgm:pt modelId="{898C6BA1-9F83-4F70-9191-A26BB45458C0}" type="pres">
      <dgm:prSet presAssocID="{6B3AC6B8-D7CB-49C7-93AF-43F632B51A81}" presName="rootConnector" presStyleLbl="node2" presStyleIdx="0" presStyleCnt="2"/>
      <dgm:spPr/>
      <dgm:t>
        <a:bodyPr/>
        <a:lstStyle/>
        <a:p>
          <a:endParaRPr lang="en-US"/>
        </a:p>
      </dgm:t>
    </dgm:pt>
    <dgm:pt modelId="{1FCBBF84-2BDF-43CE-92FF-8B89C29E8719}" type="pres">
      <dgm:prSet presAssocID="{6B3AC6B8-D7CB-49C7-93AF-43F632B51A81}" presName="hierChild4" presStyleCnt="0"/>
      <dgm:spPr/>
      <dgm:t>
        <a:bodyPr/>
        <a:lstStyle/>
        <a:p>
          <a:endParaRPr lang="en-US"/>
        </a:p>
      </dgm:t>
    </dgm:pt>
    <dgm:pt modelId="{58321603-B766-432E-8E08-1B539677BEC0}" type="pres">
      <dgm:prSet presAssocID="{6B3AC6B8-D7CB-49C7-93AF-43F632B51A81}" presName="hierChild5" presStyleCnt="0"/>
      <dgm:spPr/>
      <dgm:t>
        <a:bodyPr/>
        <a:lstStyle/>
        <a:p>
          <a:endParaRPr lang="en-US"/>
        </a:p>
      </dgm:t>
    </dgm:pt>
    <dgm:pt modelId="{22DFEB3E-6D01-493C-AD50-CE8881AD4C6E}" type="pres">
      <dgm:prSet presAssocID="{93D94B22-BA01-47AB-B316-6BF5D8117FFF}" presName="Name37" presStyleLbl="parChTrans1D2" presStyleIdx="1" presStyleCnt="2"/>
      <dgm:spPr/>
      <dgm:t>
        <a:bodyPr/>
        <a:lstStyle/>
        <a:p>
          <a:endParaRPr lang="en-US"/>
        </a:p>
      </dgm:t>
    </dgm:pt>
    <dgm:pt modelId="{4BE7C26B-F349-4DEF-A684-D3E9229E6189}" type="pres">
      <dgm:prSet presAssocID="{4C2A0506-AFEC-4A96-95D4-EF23A2D67361}" presName="hierRoot2" presStyleCnt="0">
        <dgm:presLayoutVars>
          <dgm:hierBranch val="init"/>
        </dgm:presLayoutVars>
      </dgm:prSet>
      <dgm:spPr/>
      <dgm:t>
        <a:bodyPr/>
        <a:lstStyle/>
        <a:p>
          <a:endParaRPr lang="en-US"/>
        </a:p>
      </dgm:t>
    </dgm:pt>
    <dgm:pt modelId="{7A325819-F421-4253-A772-E03D9EB1A6DF}" type="pres">
      <dgm:prSet presAssocID="{4C2A0506-AFEC-4A96-95D4-EF23A2D67361}" presName="rootComposite" presStyleCnt="0"/>
      <dgm:spPr/>
      <dgm:t>
        <a:bodyPr/>
        <a:lstStyle/>
        <a:p>
          <a:endParaRPr lang="en-US"/>
        </a:p>
      </dgm:t>
    </dgm:pt>
    <dgm:pt modelId="{B817B3A2-CD2B-491A-A16D-F33F6DF4DE09}" type="pres">
      <dgm:prSet presAssocID="{4C2A0506-AFEC-4A96-95D4-EF23A2D67361}" presName="rootText" presStyleLbl="node2" presStyleIdx="1" presStyleCnt="2" custScaleX="73685" custScaleY="52420" custLinFactNeighborX="28396">
        <dgm:presLayoutVars>
          <dgm:chPref val="3"/>
        </dgm:presLayoutVars>
      </dgm:prSet>
      <dgm:spPr/>
      <dgm:t>
        <a:bodyPr/>
        <a:lstStyle/>
        <a:p>
          <a:endParaRPr lang="en-US"/>
        </a:p>
      </dgm:t>
    </dgm:pt>
    <dgm:pt modelId="{58631CA1-1BCB-4005-99F4-6371CE0C99A8}" type="pres">
      <dgm:prSet presAssocID="{4C2A0506-AFEC-4A96-95D4-EF23A2D67361}" presName="rootConnector" presStyleLbl="node2" presStyleIdx="1" presStyleCnt="2"/>
      <dgm:spPr/>
      <dgm:t>
        <a:bodyPr/>
        <a:lstStyle/>
        <a:p>
          <a:endParaRPr lang="en-US"/>
        </a:p>
      </dgm:t>
    </dgm:pt>
    <dgm:pt modelId="{92A58769-2013-4C51-9DCB-90800C87554C}" type="pres">
      <dgm:prSet presAssocID="{4C2A0506-AFEC-4A96-95D4-EF23A2D67361}" presName="hierChild4" presStyleCnt="0"/>
      <dgm:spPr/>
      <dgm:t>
        <a:bodyPr/>
        <a:lstStyle/>
        <a:p>
          <a:endParaRPr lang="en-US"/>
        </a:p>
      </dgm:t>
    </dgm:pt>
    <dgm:pt modelId="{EB61A433-2AEF-4A10-8055-5B0B5E0415EF}" type="pres">
      <dgm:prSet presAssocID="{4C2A0506-AFEC-4A96-95D4-EF23A2D67361}" presName="hierChild5" presStyleCnt="0"/>
      <dgm:spPr/>
      <dgm:t>
        <a:bodyPr/>
        <a:lstStyle/>
        <a:p>
          <a:endParaRPr lang="en-US"/>
        </a:p>
      </dgm:t>
    </dgm:pt>
    <dgm:pt modelId="{528AFDA9-9A1E-4A1C-82FE-A2E4B5357B05}" type="pres">
      <dgm:prSet presAssocID="{F431D265-CE72-4B28-912D-D598A12B761D}" presName="hierChild3" presStyleCnt="0"/>
      <dgm:spPr/>
      <dgm:t>
        <a:bodyPr/>
        <a:lstStyle/>
        <a:p>
          <a:endParaRPr lang="en-US"/>
        </a:p>
      </dgm:t>
    </dgm:pt>
  </dgm:ptLst>
  <dgm:cxnLst>
    <dgm:cxn modelId="{558C39D4-6A43-4E7B-B4E4-B0B727EF4111}" type="presOf" srcId="{6B3AC6B8-D7CB-49C7-93AF-43F632B51A81}" destId="{A1DB7A89-8EBE-4CBF-BF59-8D5593885863}" srcOrd="0" destOrd="0" presId="urn:microsoft.com/office/officeart/2005/8/layout/orgChart1"/>
    <dgm:cxn modelId="{2946502A-B83C-4D3F-939D-3C721BAAAAF5}" srcId="{F431D265-CE72-4B28-912D-D598A12B761D}" destId="{4C2A0506-AFEC-4A96-95D4-EF23A2D67361}" srcOrd="1" destOrd="0" parTransId="{93D94B22-BA01-47AB-B316-6BF5D8117FFF}" sibTransId="{C25C0CD3-36E7-4740-B602-07A5659D799D}"/>
    <dgm:cxn modelId="{6EB7E552-0BE3-4F9A-8576-9F6A08590DC3}" type="presOf" srcId="{F431D265-CE72-4B28-912D-D598A12B761D}" destId="{AE8107D2-62AD-4C8A-8A30-98BEA6800A7B}" srcOrd="1" destOrd="0" presId="urn:microsoft.com/office/officeart/2005/8/layout/orgChart1"/>
    <dgm:cxn modelId="{6AE69930-1FFB-452A-9E80-8BE825CAE2BF}" type="presOf" srcId="{670C4D66-3CF3-4D39-89FE-47D1DC51AD52}" destId="{4D3E2F61-F00C-4141-A632-60CF53E5CD26}" srcOrd="0" destOrd="0" presId="urn:microsoft.com/office/officeart/2005/8/layout/orgChart1"/>
    <dgm:cxn modelId="{01F44394-611C-43C3-A13A-FEBE430E29D6}" srcId="{670C4D66-3CF3-4D39-89FE-47D1DC51AD52}" destId="{F431D265-CE72-4B28-912D-D598A12B761D}" srcOrd="0" destOrd="0" parTransId="{FBC2B865-231C-4632-AE12-D7E1A8A4B0CB}" sibTransId="{EE795B20-2182-4AFC-B684-1C0760F9B11E}"/>
    <dgm:cxn modelId="{C35DE6C5-5A30-4746-9850-88A9805022C8}" type="presOf" srcId="{F431D265-CE72-4B28-912D-D598A12B761D}" destId="{10E57153-F9E4-4DC6-BF62-CA7891A4DE09}" srcOrd="0" destOrd="0" presId="urn:microsoft.com/office/officeart/2005/8/layout/orgChart1"/>
    <dgm:cxn modelId="{40FBE8C7-D030-4A04-87A1-922F0AC41B33}" type="presOf" srcId="{4C2A0506-AFEC-4A96-95D4-EF23A2D67361}" destId="{58631CA1-1BCB-4005-99F4-6371CE0C99A8}" srcOrd="1" destOrd="0" presId="urn:microsoft.com/office/officeart/2005/8/layout/orgChart1"/>
    <dgm:cxn modelId="{AEB9DBED-E604-43C1-AEA0-DFA723D2F317}" type="presOf" srcId="{4C2A0506-AFEC-4A96-95D4-EF23A2D67361}" destId="{B817B3A2-CD2B-491A-A16D-F33F6DF4DE09}" srcOrd="0" destOrd="0" presId="urn:microsoft.com/office/officeart/2005/8/layout/orgChart1"/>
    <dgm:cxn modelId="{5C6A3223-3291-4CFD-85E5-77F7640ACA38}" type="presOf" srcId="{93D94B22-BA01-47AB-B316-6BF5D8117FFF}" destId="{22DFEB3E-6D01-493C-AD50-CE8881AD4C6E}" srcOrd="0" destOrd="0" presId="urn:microsoft.com/office/officeart/2005/8/layout/orgChart1"/>
    <dgm:cxn modelId="{C45C5AE6-371B-403A-A133-D5144A083D5A}" srcId="{F431D265-CE72-4B28-912D-D598A12B761D}" destId="{6B3AC6B8-D7CB-49C7-93AF-43F632B51A81}" srcOrd="0" destOrd="0" parTransId="{A2431A81-218A-4642-923A-65C8DB7B71F9}" sibTransId="{0DE653C5-70A6-4E36-BFD9-0B79AAE3F04E}"/>
    <dgm:cxn modelId="{9A7E916D-EF48-4A92-B82E-78E6F7CB2199}" type="presOf" srcId="{A2431A81-218A-4642-923A-65C8DB7B71F9}" destId="{F5A5F05B-47B5-4B82-BE4E-FA170E9589EB}" srcOrd="0" destOrd="0" presId="urn:microsoft.com/office/officeart/2005/8/layout/orgChart1"/>
    <dgm:cxn modelId="{79F8675E-44A4-4A32-B768-A21A4C1B13C7}" type="presOf" srcId="{6B3AC6B8-D7CB-49C7-93AF-43F632B51A81}" destId="{898C6BA1-9F83-4F70-9191-A26BB45458C0}" srcOrd="1" destOrd="0" presId="urn:microsoft.com/office/officeart/2005/8/layout/orgChart1"/>
    <dgm:cxn modelId="{D2E32143-1DA8-4CCB-AE1B-C93EB658D9F6}" type="presParOf" srcId="{4D3E2F61-F00C-4141-A632-60CF53E5CD26}" destId="{DABB2B59-A706-46FC-84E9-DDDACD13C896}" srcOrd="0" destOrd="0" presId="urn:microsoft.com/office/officeart/2005/8/layout/orgChart1"/>
    <dgm:cxn modelId="{F595F579-DABA-4F8C-92AE-6A268612A373}" type="presParOf" srcId="{DABB2B59-A706-46FC-84E9-DDDACD13C896}" destId="{9EB729AA-A818-4EEA-8199-72898EBBCA5E}" srcOrd="0" destOrd="0" presId="urn:microsoft.com/office/officeart/2005/8/layout/orgChart1"/>
    <dgm:cxn modelId="{45EA3A93-691A-4BFB-97D9-D5354FE8DB13}" type="presParOf" srcId="{9EB729AA-A818-4EEA-8199-72898EBBCA5E}" destId="{10E57153-F9E4-4DC6-BF62-CA7891A4DE09}" srcOrd="0" destOrd="0" presId="urn:microsoft.com/office/officeart/2005/8/layout/orgChart1"/>
    <dgm:cxn modelId="{6A1D6D6E-B62C-47C2-A9C1-3BE4EB782B71}" type="presParOf" srcId="{9EB729AA-A818-4EEA-8199-72898EBBCA5E}" destId="{AE8107D2-62AD-4C8A-8A30-98BEA6800A7B}" srcOrd="1" destOrd="0" presId="urn:microsoft.com/office/officeart/2005/8/layout/orgChart1"/>
    <dgm:cxn modelId="{770D4B98-9B4B-462C-9963-94B23F59184F}" type="presParOf" srcId="{DABB2B59-A706-46FC-84E9-DDDACD13C896}" destId="{62C53A83-83A0-4008-B7D8-1D6076F26C46}" srcOrd="1" destOrd="0" presId="urn:microsoft.com/office/officeart/2005/8/layout/orgChart1"/>
    <dgm:cxn modelId="{32ADCF8A-44C3-49F1-AC40-CC0608899A20}" type="presParOf" srcId="{62C53A83-83A0-4008-B7D8-1D6076F26C46}" destId="{F5A5F05B-47B5-4B82-BE4E-FA170E9589EB}" srcOrd="0" destOrd="0" presId="urn:microsoft.com/office/officeart/2005/8/layout/orgChart1"/>
    <dgm:cxn modelId="{6443A592-FDA8-44D1-B3E9-25DDE8B35122}" type="presParOf" srcId="{62C53A83-83A0-4008-B7D8-1D6076F26C46}" destId="{6B6D005B-7DE7-4403-935B-C17B137948B7}" srcOrd="1" destOrd="0" presId="urn:microsoft.com/office/officeart/2005/8/layout/orgChart1"/>
    <dgm:cxn modelId="{CF147822-1A14-4BEB-8EEC-A70C1E5871BE}" type="presParOf" srcId="{6B6D005B-7DE7-4403-935B-C17B137948B7}" destId="{DBA405D5-AE82-4D4B-87CC-AE8A1CF184BC}" srcOrd="0" destOrd="0" presId="urn:microsoft.com/office/officeart/2005/8/layout/orgChart1"/>
    <dgm:cxn modelId="{AC075085-62FE-415F-B225-B4A101078AFD}" type="presParOf" srcId="{DBA405D5-AE82-4D4B-87CC-AE8A1CF184BC}" destId="{A1DB7A89-8EBE-4CBF-BF59-8D5593885863}" srcOrd="0" destOrd="0" presId="urn:microsoft.com/office/officeart/2005/8/layout/orgChart1"/>
    <dgm:cxn modelId="{88363C14-4CFF-49D5-B490-A3769B8B9314}" type="presParOf" srcId="{DBA405D5-AE82-4D4B-87CC-AE8A1CF184BC}" destId="{898C6BA1-9F83-4F70-9191-A26BB45458C0}" srcOrd="1" destOrd="0" presId="urn:microsoft.com/office/officeart/2005/8/layout/orgChart1"/>
    <dgm:cxn modelId="{9CF20D3E-6BC5-4149-AAF4-EFD016934AF9}" type="presParOf" srcId="{6B6D005B-7DE7-4403-935B-C17B137948B7}" destId="{1FCBBF84-2BDF-43CE-92FF-8B89C29E8719}" srcOrd="1" destOrd="0" presId="urn:microsoft.com/office/officeart/2005/8/layout/orgChart1"/>
    <dgm:cxn modelId="{96F73694-1997-4D4A-8AD1-2388709E1C8A}" type="presParOf" srcId="{6B6D005B-7DE7-4403-935B-C17B137948B7}" destId="{58321603-B766-432E-8E08-1B539677BEC0}" srcOrd="2" destOrd="0" presId="urn:microsoft.com/office/officeart/2005/8/layout/orgChart1"/>
    <dgm:cxn modelId="{03875D18-BE4A-470D-9AB7-47B031A7E50E}" type="presParOf" srcId="{62C53A83-83A0-4008-B7D8-1D6076F26C46}" destId="{22DFEB3E-6D01-493C-AD50-CE8881AD4C6E}" srcOrd="2" destOrd="0" presId="urn:microsoft.com/office/officeart/2005/8/layout/orgChart1"/>
    <dgm:cxn modelId="{53DB7303-38F2-4132-B9BC-71E531FC522C}" type="presParOf" srcId="{62C53A83-83A0-4008-B7D8-1D6076F26C46}" destId="{4BE7C26B-F349-4DEF-A684-D3E9229E6189}" srcOrd="3" destOrd="0" presId="urn:microsoft.com/office/officeart/2005/8/layout/orgChart1"/>
    <dgm:cxn modelId="{59104A07-7BAB-4376-942B-3B7294BF9F1E}" type="presParOf" srcId="{4BE7C26B-F349-4DEF-A684-D3E9229E6189}" destId="{7A325819-F421-4253-A772-E03D9EB1A6DF}" srcOrd="0" destOrd="0" presId="urn:microsoft.com/office/officeart/2005/8/layout/orgChart1"/>
    <dgm:cxn modelId="{5104384E-0A99-45A5-8E46-AA897D981E63}" type="presParOf" srcId="{7A325819-F421-4253-A772-E03D9EB1A6DF}" destId="{B817B3A2-CD2B-491A-A16D-F33F6DF4DE09}" srcOrd="0" destOrd="0" presId="urn:microsoft.com/office/officeart/2005/8/layout/orgChart1"/>
    <dgm:cxn modelId="{6C0D5F12-8B0F-4FA7-966D-FD2D532212DF}" type="presParOf" srcId="{7A325819-F421-4253-A772-E03D9EB1A6DF}" destId="{58631CA1-1BCB-4005-99F4-6371CE0C99A8}" srcOrd="1" destOrd="0" presId="urn:microsoft.com/office/officeart/2005/8/layout/orgChart1"/>
    <dgm:cxn modelId="{56A8BE2D-13E7-4EE9-84AA-75B7DABDC7EF}" type="presParOf" srcId="{4BE7C26B-F349-4DEF-A684-D3E9229E6189}" destId="{92A58769-2013-4C51-9DCB-90800C87554C}" srcOrd="1" destOrd="0" presId="urn:microsoft.com/office/officeart/2005/8/layout/orgChart1"/>
    <dgm:cxn modelId="{E4104E41-CA21-420C-9EB3-B0D8D7DBE0DA}" type="presParOf" srcId="{4BE7C26B-F349-4DEF-A684-D3E9229E6189}" destId="{EB61A433-2AEF-4A10-8055-5B0B5E0415EF}" srcOrd="2" destOrd="0" presId="urn:microsoft.com/office/officeart/2005/8/layout/orgChart1"/>
    <dgm:cxn modelId="{B7F04CAB-D196-4717-A1F7-85D8FDDB34E8}" type="presParOf" srcId="{DABB2B59-A706-46FC-84E9-DDDACD13C896}" destId="{528AFDA9-9A1E-4A1C-82FE-A2E4B5357B0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D6EAE5-B163-4FBF-B9FB-770C52ACDDAF}"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2E5CF919-9738-4BF5-89EA-867CF1B7EB59}">
      <dgm:prSet phldrT="[Text]" custT="1"/>
      <dgm:spPr/>
      <dgm:t>
        <a:bodyPr/>
        <a:lstStyle/>
        <a:p>
          <a:r>
            <a:rPr lang="en-US" sz="2400" dirty="0" smtClean="0"/>
            <a:t>Types of Casting</a:t>
          </a:r>
          <a:endParaRPr lang="en-US" sz="2400" dirty="0"/>
        </a:p>
      </dgm:t>
    </dgm:pt>
    <dgm:pt modelId="{6512ABDD-3AF8-4BA8-B9A5-032A849CE5F6}" type="parTrans" cxnId="{05763ABC-4A9C-4C3B-9377-F6784CBB8794}">
      <dgm:prSet/>
      <dgm:spPr/>
      <dgm:t>
        <a:bodyPr/>
        <a:lstStyle/>
        <a:p>
          <a:endParaRPr lang="en-US"/>
        </a:p>
      </dgm:t>
    </dgm:pt>
    <dgm:pt modelId="{834D99D8-20BD-4B8B-A5A1-3CD825A22157}" type="sibTrans" cxnId="{05763ABC-4A9C-4C3B-9377-F6784CBB8794}">
      <dgm:prSet/>
      <dgm:spPr/>
      <dgm:t>
        <a:bodyPr/>
        <a:lstStyle/>
        <a:p>
          <a:endParaRPr lang="en-US"/>
        </a:p>
      </dgm:t>
    </dgm:pt>
    <dgm:pt modelId="{6A4FC5CA-FC7C-4015-A69C-AE0D1D3273BE}">
      <dgm:prSet phldrT="[Text]" custT="1"/>
      <dgm:spPr/>
      <dgm:t>
        <a:bodyPr/>
        <a:lstStyle/>
        <a:p>
          <a:r>
            <a:rPr lang="en-US" sz="2400" dirty="0" smtClean="0"/>
            <a:t>Automatic/Implicit Casting</a:t>
          </a:r>
        </a:p>
        <a:p>
          <a:r>
            <a:rPr lang="en-US" sz="2400" b="1" dirty="0" smtClean="0">
              <a:solidFill>
                <a:schemeClr val="accent2">
                  <a:lumMod val="75000"/>
                </a:schemeClr>
              </a:solidFill>
            </a:rPr>
            <a:t>Widening Conversion</a:t>
          </a:r>
          <a:endParaRPr lang="en-US" sz="2400" b="1" dirty="0">
            <a:solidFill>
              <a:schemeClr val="accent2">
                <a:lumMod val="75000"/>
              </a:schemeClr>
            </a:solidFill>
          </a:endParaRPr>
        </a:p>
      </dgm:t>
    </dgm:pt>
    <dgm:pt modelId="{FE85343F-37EC-4A80-9A0F-914D344009B3}" type="parTrans" cxnId="{47FE1568-6235-47D5-9517-85F7C3FE9563}">
      <dgm:prSet/>
      <dgm:spPr/>
      <dgm:t>
        <a:bodyPr/>
        <a:lstStyle/>
        <a:p>
          <a:endParaRPr lang="en-US"/>
        </a:p>
      </dgm:t>
    </dgm:pt>
    <dgm:pt modelId="{116022E0-F7D2-457F-BB7A-1315AC3CC10F}" type="sibTrans" cxnId="{47FE1568-6235-47D5-9517-85F7C3FE9563}">
      <dgm:prSet/>
      <dgm:spPr/>
      <dgm:t>
        <a:bodyPr/>
        <a:lstStyle/>
        <a:p>
          <a:endParaRPr lang="en-US"/>
        </a:p>
      </dgm:t>
    </dgm:pt>
    <dgm:pt modelId="{170E285A-D876-44D4-90C3-110AF8B761DB}">
      <dgm:prSet phldrT="[Text]" custT="1"/>
      <dgm:spPr/>
      <dgm:t>
        <a:bodyPr/>
        <a:lstStyle/>
        <a:p>
          <a:r>
            <a:rPr lang="en-US" sz="2400" dirty="0" smtClean="0"/>
            <a:t>Type/Explicit Casting</a:t>
          </a:r>
        </a:p>
        <a:p>
          <a:r>
            <a:rPr lang="en-US" sz="2400" b="1" dirty="0" smtClean="0">
              <a:solidFill>
                <a:schemeClr val="accent2">
                  <a:lumMod val="75000"/>
                </a:schemeClr>
              </a:solidFill>
            </a:rPr>
            <a:t>Narrowing Conversion</a:t>
          </a:r>
          <a:endParaRPr lang="en-US" sz="2400" b="1" dirty="0">
            <a:solidFill>
              <a:schemeClr val="accent2">
                <a:lumMod val="75000"/>
              </a:schemeClr>
            </a:solidFill>
          </a:endParaRPr>
        </a:p>
      </dgm:t>
    </dgm:pt>
    <dgm:pt modelId="{5D10C379-6E3E-4B1B-BABA-55D7D64C5690}" type="parTrans" cxnId="{91CA8866-4E87-4DC9-9CF8-6E07AC4204E2}">
      <dgm:prSet/>
      <dgm:spPr/>
      <dgm:t>
        <a:bodyPr/>
        <a:lstStyle/>
        <a:p>
          <a:endParaRPr lang="en-US"/>
        </a:p>
      </dgm:t>
    </dgm:pt>
    <dgm:pt modelId="{BAF4B30A-F85D-4292-9535-F9B9F4A3A99E}" type="sibTrans" cxnId="{91CA8866-4E87-4DC9-9CF8-6E07AC4204E2}">
      <dgm:prSet/>
      <dgm:spPr/>
      <dgm:t>
        <a:bodyPr/>
        <a:lstStyle/>
        <a:p>
          <a:endParaRPr lang="en-US"/>
        </a:p>
      </dgm:t>
    </dgm:pt>
    <dgm:pt modelId="{63447E9A-6819-4585-8E70-87AC00A22251}" type="pres">
      <dgm:prSet presAssocID="{B5D6EAE5-B163-4FBF-B9FB-770C52ACDDAF}" presName="hierChild1" presStyleCnt="0">
        <dgm:presLayoutVars>
          <dgm:orgChart val="1"/>
          <dgm:chPref val="1"/>
          <dgm:dir/>
          <dgm:animOne val="branch"/>
          <dgm:animLvl val="lvl"/>
          <dgm:resizeHandles/>
        </dgm:presLayoutVars>
      </dgm:prSet>
      <dgm:spPr/>
      <dgm:t>
        <a:bodyPr/>
        <a:lstStyle/>
        <a:p>
          <a:endParaRPr lang="en-US"/>
        </a:p>
      </dgm:t>
    </dgm:pt>
    <dgm:pt modelId="{6C95300B-44C5-46CC-86A1-7CF85E5E9528}" type="pres">
      <dgm:prSet presAssocID="{2E5CF919-9738-4BF5-89EA-867CF1B7EB59}" presName="hierRoot1" presStyleCnt="0">
        <dgm:presLayoutVars>
          <dgm:hierBranch val="init"/>
        </dgm:presLayoutVars>
      </dgm:prSet>
      <dgm:spPr/>
    </dgm:pt>
    <dgm:pt modelId="{91149CFF-6FE0-4284-BA11-B483D23540F1}" type="pres">
      <dgm:prSet presAssocID="{2E5CF919-9738-4BF5-89EA-867CF1B7EB59}" presName="rootComposite1" presStyleCnt="0"/>
      <dgm:spPr/>
    </dgm:pt>
    <dgm:pt modelId="{10C52350-6965-41E5-B071-F1BBE9B17FAD}" type="pres">
      <dgm:prSet presAssocID="{2E5CF919-9738-4BF5-89EA-867CF1B7EB59}" presName="rootText1" presStyleLbl="node0" presStyleIdx="0" presStyleCnt="1">
        <dgm:presLayoutVars>
          <dgm:chPref val="3"/>
        </dgm:presLayoutVars>
      </dgm:prSet>
      <dgm:spPr/>
      <dgm:t>
        <a:bodyPr/>
        <a:lstStyle/>
        <a:p>
          <a:endParaRPr lang="en-US"/>
        </a:p>
      </dgm:t>
    </dgm:pt>
    <dgm:pt modelId="{911C21CA-356B-4380-A3CB-26ACD7643B37}" type="pres">
      <dgm:prSet presAssocID="{2E5CF919-9738-4BF5-89EA-867CF1B7EB59}" presName="rootConnector1" presStyleLbl="node1" presStyleIdx="0" presStyleCnt="0"/>
      <dgm:spPr/>
      <dgm:t>
        <a:bodyPr/>
        <a:lstStyle/>
        <a:p>
          <a:endParaRPr lang="en-US"/>
        </a:p>
      </dgm:t>
    </dgm:pt>
    <dgm:pt modelId="{631E38D4-EBED-4A02-975A-342A088D3128}" type="pres">
      <dgm:prSet presAssocID="{2E5CF919-9738-4BF5-89EA-867CF1B7EB59}" presName="hierChild2" presStyleCnt="0"/>
      <dgm:spPr/>
    </dgm:pt>
    <dgm:pt modelId="{D6695BC6-553A-4208-9DF4-12D6CD203033}" type="pres">
      <dgm:prSet presAssocID="{FE85343F-37EC-4A80-9A0F-914D344009B3}" presName="Name37" presStyleLbl="parChTrans1D2" presStyleIdx="0" presStyleCnt="2"/>
      <dgm:spPr/>
      <dgm:t>
        <a:bodyPr/>
        <a:lstStyle/>
        <a:p>
          <a:endParaRPr lang="en-US"/>
        </a:p>
      </dgm:t>
    </dgm:pt>
    <dgm:pt modelId="{52D345E5-B4C1-484E-8570-735AD0E84401}" type="pres">
      <dgm:prSet presAssocID="{6A4FC5CA-FC7C-4015-A69C-AE0D1D3273BE}" presName="hierRoot2" presStyleCnt="0">
        <dgm:presLayoutVars>
          <dgm:hierBranch val="init"/>
        </dgm:presLayoutVars>
      </dgm:prSet>
      <dgm:spPr/>
    </dgm:pt>
    <dgm:pt modelId="{CFD642B1-0C87-46D4-95D6-B65D261A8788}" type="pres">
      <dgm:prSet presAssocID="{6A4FC5CA-FC7C-4015-A69C-AE0D1D3273BE}" presName="rootComposite" presStyleCnt="0"/>
      <dgm:spPr/>
    </dgm:pt>
    <dgm:pt modelId="{31698E24-4443-4922-928D-9271846A6D55}" type="pres">
      <dgm:prSet presAssocID="{6A4FC5CA-FC7C-4015-A69C-AE0D1D3273BE}" presName="rootText" presStyleLbl="node2" presStyleIdx="0" presStyleCnt="2" custScaleX="140480">
        <dgm:presLayoutVars>
          <dgm:chPref val="3"/>
        </dgm:presLayoutVars>
      </dgm:prSet>
      <dgm:spPr/>
      <dgm:t>
        <a:bodyPr/>
        <a:lstStyle/>
        <a:p>
          <a:endParaRPr lang="en-US"/>
        </a:p>
      </dgm:t>
    </dgm:pt>
    <dgm:pt modelId="{E6AE11B8-87CC-4156-AEC7-8046CB5FFA7A}" type="pres">
      <dgm:prSet presAssocID="{6A4FC5CA-FC7C-4015-A69C-AE0D1D3273BE}" presName="rootConnector" presStyleLbl="node2" presStyleIdx="0" presStyleCnt="2"/>
      <dgm:spPr/>
      <dgm:t>
        <a:bodyPr/>
        <a:lstStyle/>
        <a:p>
          <a:endParaRPr lang="en-US"/>
        </a:p>
      </dgm:t>
    </dgm:pt>
    <dgm:pt modelId="{C1BB9DC1-EC72-4B09-8EE2-BA0EF5083769}" type="pres">
      <dgm:prSet presAssocID="{6A4FC5CA-FC7C-4015-A69C-AE0D1D3273BE}" presName="hierChild4" presStyleCnt="0"/>
      <dgm:spPr/>
    </dgm:pt>
    <dgm:pt modelId="{85D6DF4A-7BFD-4BE3-A49B-6469D47972AD}" type="pres">
      <dgm:prSet presAssocID="{6A4FC5CA-FC7C-4015-A69C-AE0D1D3273BE}" presName="hierChild5" presStyleCnt="0"/>
      <dgm:spPr/>
    </dgm:pt>
    <dgm:pt modelId="{93298D8B-73D1-4497-89EA-EB4D6AA6D029}" type="pres">
      <dgm:prSet presAssocID="{5D10C379-6E3E-4B1B-BABA-55D7D64C5690}" presName="Name37" presStyleLbl="parChTrans1D2" presStyleIdx="1" presStyleCnt="2"/>
      <dgm:spPr/>
      <dgm:t>
        <a:bodyPr/>
        <a:lstStyle/>
        <a:p>
          <a:endParaRPr lang="en-US"/>
        </a:p>
      </dgm:t>
    </dgm:pt>
    <dgm:pt modelId="{2EBE0CF5-0942-4288-BE8C-CDCF56166C99}" type="pres">
      <dgm:prSet presAssocID="{170E285A-D876-44D4-90C3-110AF8B761DB}" presName="hierRoot2" presStyleCnt="0">
        <dgm:presLayoutVars>
          <dgm:hierBranch val="init"/>
        </dgm:presLayoutVars>
      </dgm:prSet>
      <dgm:spPr/>
    </dgm:pt>
    <dgm:pt modelId="{45F6B1F2-D312-489B-8DA0-A984A2780DB2}" type="pres">
      <dgm:prSet presAssocID="{170E285A-D876-44D4-90C3-110AF8B761DB}" presName="rootComposite" presStyleCnt="0"/>
      <dgm:spPr/>
    </dgm:pt>
    <dgm:pt modelId="{97ACE009-A446-4D8A-B14E-21EE21005B81}" type="pres">
      <dgm:prSet presAssocID="{170E285A-D876-44D4-90C3-110AF8B761DB}" presName="rootText" presStyleLbl="node2" presStyleIdx="1" presStyleCnt="2" custScaleX="116525">
        <dgm:presLayoutVars>
          <dgm:chPref val="3"/>
        </dgm:presLayoutVars>
      </dgm:prSet>
      <dgm:spPr/>
      <dgm:t>
        <a:bodyPr/>
        <a:lstStyle/>
        <a:p>
          <a:endParaRPr lang="en-US"/>
        </a:p>
      </dgm:t>
    </dgm:pt>
    <dgm:pt modelId="{446BF70C-C608-4708-8A38-B76EBDD95986}" type="pres">
      <dgm:prSet presAssocID="{170E285A-D876-44D4-90C3-110AF8B761DB}" presName="rootConnector" presStyleLbl="node2" presStyleIdx="1" presStyleCnt="2"/>
      <dgm:spPr/>
      <dgm:t>
        <a:bodyPr/>
        <a:lstStyle/>
        <a:p>
          <a:endParaRPr lang="en-US"/>
        </a:p>
      </dgm:t>
    </dgm:pt>
    <dgm:pt modelId="{DC558D6F-D3DA-42AD-AD22-51EB4580BA72}" type="pres">
      <dgm:prSet presAssocID="{170E285A-D876-44D4-90C3-110AF8B761DB}" presName="hierChild4" presStyleCnt="0"/>
      <dgm:spPr/>
    </dgm:pt>
    <dgm:pt modelId="{5F9F1E01-AD90-4CAB-9D04-C1A174E5D7D7}" type="pres">
      <dgm:prSet presAssocID="{170E285A-D876-44D4-90C3-110AF8B761DB}" presName="hierChild5" presStyleCnt="0"/>
      <dgm:spPr/>
    </dgm:pt>
    <dgm:pt modelId="{01E010B1-3279-40C5-9E17-1E3180CDBBA2}" type="pres">
      <dgm:prSet presAssocID="{2E5CF919-9738-4BF5-89EA-867CF1B7EB59}" presName="hierChild3" presStyleCnt="0"/>
      <dgm:spPr/>
    </dgm:pt>
  </dgm:ptLst>
  <dgm:cxnLst>
    <dgm:cxn modelId="{315F5C4E-CE3D-4939-847F-BC456983CF4F}" type="presOf" srcId="{6A4FC5CA-FC7C-4015-A69C-AE0D1D3273BE}" destId="{E6AE11B8-87CC-4156-AEC7-8046CB5FFA7A}" srcOrd="1" destOrd="0" presId="urn:microsoft.com/office/officeart/2005/8/layout/orgChart1"/>
    <dgm:cxn modelId="{21E33932-1E6A-4088-987E-792729A50078}" type="presOf" srcId="{2E5CF919-9738-4BF5-89EA-867CF1B7EB59}" destId="{911C21CA-356B-4380-A3CB-26ACD7643B37}" srcOrd="1" destOrd="0" presId="urn:microsoft.com/office/officeart/2005/8/layout/orgChart1"/>
    <dgm:cxn modelId="{F69F72FB-B3D8-4AA9-B1C9-A4781877EA67}" type="presOf" srcId="{5D10C379-6E3E-4B1B-BABA-55D7D64C5690}" destId="{93298D8B-73D1-4497-89EA-EB4D6AA6D029}" srcOrd="0" destOrd="0" presId="urn:microsoft.com/office/officeart/2005/8/layout/orgChart1"/>
    <dgm:cxn modelId="{B5F72F18-A631-4652-9B9A-B8797100F6E7}" type="presOf" srcId="{FE85343F-37EC-4A80-9A0F-914D344009B3}" destId="{D6695BC6-553A-4208-9DF4-12D6CD203033}" srcOrd="0" destOrd="0" presId="urn:microsoft.com/office/officeart/2005/8/layout/orgChart1"/>
    <dgm:cxn modelId="{05763ABC-4A9C-4C3B-9377-F6784CBB8794}" srcId="{B5D6EAE5-B163-4FBF-B9FB-770C52ACDDAF}" destId="{2E5CF919-9738-4BF5-89EA-867CF1B7EB59}" srcOrd="0" destOrd="0" parTransId="{6512ABDD-3AF8-4BA8-B9A5-032A849CE5F6}" sibTransId="{834D99D8-20BD-4B8B-A5A1-3CD825A22157}"/>
    <dgm:cxn modelId="{AB9B7543-3BDA-43C3-B71F-AA70464471D6}" type="presOf" srcId="{B5D6EAE5-B163-4FBF-B9FB-770C52ACDDAF}" destId="{63447E9A-6819-4585-8E70-87AC00A22251}" srcOrd="0" destOrd="0" presId="urn:microsoft.com/office/officeart/2005/8/layout/orgChart1"/>
    <dgm:cxn modelId="{E594FA8D-F182-4E4C-BD71-3C1403CA0FD6}" type="presOf" srcId="{2E5CF919-9738-4BF5-89EA-867CF1B7EB59}" destId="{10C52350-6965-41E5-B071-F1BBE9B17FAD}" srcOrd="0" destOrd="0" presId="urn:microsoft.com/office/officeart/2005/8/layout/orgChart1"/>
    <dgm:cxn modelId="{91CA8866-4E87-4DC9-9CF8-6E07AC4204E2}" srcId="{2E5CF919-9738-4BF5-89EA-867CF1B7EB59}" destId="{170E285A-D876-44D4-90C3-110AF8B761DB}" srcOrd="1" destOrd="0" parTransId="{5D10C379-6E3E-4B1B-BABA-55D7D64C5690}" sibTransId="{BAF4B30A-F85D-4292-9535-F9B9F4A3A99E}"/>
    <dgm:cxn modelId="{47FE1568-6235-47D5-9517-85F7C3FE9563}" srcId="{2E5CF919-9738-4BF5-89EA-867CF1B7EB59}" destId="{6A4FC5CA-FC7C-4015-A69C-AE0D1D3273BE}" srcOrd="0" destOrd="0" parTransId="{FE85343F-37EC-4A80-9A0F-914D344009B3}" sibTransId="{116022E0-F7D2-457F-BB7A-1315AC3CC10F}"/>
    <dgm:cxn modelId="{3CAF121A-AA6A-4ADF-A415-9C53151E8804}" type="presOf" srcId="{170E285A-D876-44D4-90C3-110AF8B761DB}" destId="{97ACE009-A446-4D8A-B14E-21EE21005B81}" srcOrd="0" destOrd="0" presId="urn:microsoft.com/office/officeart/2005/8/layout/orgChart1"/>
    <dgm:cxn modelId="{71BF22CB-1DA7-4F6C-9089-E57133932F85}" type="presOf" srcId="{170E285A-D876-44D4-90C3-110AF8B761DB}" destId="{446BF70C-C608-4708-8A38-B76EBDD95986}" srcOrd="1" destOrd="0" presId="urn:microsoft.com/office/officeart/2005/8/layout/orgChart1"/>
    <dgm:cxn modelId="{9F379FCE-7636-458B-863D-3BE9659FB3F5}" type="presOf" srcId="{6A4FC5CA-FC7C-4015-A69C-AE0D1D3273BE}" destId="{31698E24-4443-4922-928D-9271846A6D55}" srcOrd="0" destOrd="0" presId="urn:microsoft.com/office/officeart/2005/8/layout/orgChart1"/>
    <dgm:cxn modelId="{D88337AE-A511-4FF6-8A49-FC4C7D8A2C0D}" type="presParOf" srcId="{63447E9A-6819-4585-8E70-87AC00A22251}" destId="{6C95300B-44C5-46CC-86A1-7CF85E5E9528}" srcOrd="0" destOrd="0" presId="urn:microsoft.com/office/officeart/2005/8/layout/orgChart1"/>
    <dgm:cxn modelId="{305831DB-ADE1-438B-B68B-BC17D03C23A1}" type="presParOf" srcId="{6C95300B-44C5-46CC-86A1-7CF85E5E9528}" destId="{91149CFF-6FE0-4284-BA11-B483D23540F1}" srcOrd="0" destOrd="0" presId="urn:microsoft.com/office/officeart/2005/8/layout/orgChart1"/>
    <dgm:cxn modelId="{A81A388B-C9DE-4EAD-A0A0-AD587CE3D7C3}" type="presParOf" srcId="{91149CFF-6FE0-4284-BA11-B483D23540F1}" destId="{10C52350-6965-41E5-B071-F1BBE9B17FAD}" srcOrd="0" destOrd="0" presId="urn:microsoft.com/office/officeart/2005/8/layout/orgChart1"/>
    <dgm:cxn modelId="{A21C2CD4-A186-4BF6-88B3-009767E9BBD9}" type="presParOf" srcId="{91149CFF-6FE0-4284-BA11-B483D23540F1}" destId="{911C21CA-356B-4380-A3CB-26ACD7643B37}" srcOrd="1" destOrd="0" presId="urn:microsoft.com/office/officeart/2005/8/layout/orgChart1"/>
    <dgm:cxn modelId="{0B4201B7-9345-4535-905D-02CADD46BE43}" type="presParOf" srcId="{6C95300B-44C5-46CC-86A1-7CF85E5E9528}" destId="{631E38D4-EBED-4A02-975A-342A088D3128}" srcOrd="1" destOrd="0" presId="urn:microsoft.com/office/officeart/2005/8/layout/orgChart1"/>
    <dgm:cxn modelId="{E7544A87-C943-4987-BF8F-4F28BE60898F}" type="presParOf" srcId="{631E38D4-EBED-4A02-975A-342A088D3128}" destId="{D6695BC6-553A-4208-9DF4-12D6CD203033}" srcOrd="0" destOrd="0" presId="urn:microsoft.com/office/officeart/2005/8/layout/orgChart1"/>
    <dgm:cxn modelId="{6E8F1C91-F4F1-4E57-9244-DAE42CDAF519}" type="presParOf" srcId="{631E38D4-EBED-4A02-975A-342A088D3128}" destId="{52D345E5-B4C1-484E-8570-735AD0E84401}" srcOrd="1" destOrd="0" presId="urn:microsoft.com/office/officeart/2005/8/layout/orgChart1"/>
    <dgm:cxn modelId="{55D9BB0D-6AB4-4711-87E6-8808D21DECC2}" type="presParOf" srcId="{52D345E5-B4C1-484E-8570-735AD0E84401}" destId="{CFD642B1-0C87-46D4-95D6-B65D261A8788}" srcOrd="0" destOrd="0" presId="urn:microsoft.com/office/officeart/2005/8/layout/orgChart1"/>
    <dgm:cxn modelId="{92F9F1EF-58C9-4F9A-B617-28D57979B5DD}" type="presParOf" srcId="{CFD642B1-0C87-46D4-95D6-B65D261A8788}" destId="{31698E24-4443-4922-928D-9271846A6D55}" srcOrd="0" destOrd="0" presId="urn:microsoft.com/office/officeart/2005/8/layout/orgChart1"/>
    <dgm:cxn modelId="{4F92D35B-EE3F-45C4-BD95-AE78FC8A7926}" type="presParOf" srcId="{CFD642B1-0C87-46D4-95D6-B65D261A8788}" destId="{E6AE11B8-87CC-4156-AEC7-8046CB5FFA7A}" srcOrd="1" destOrd="0" presId="urn:microsoft.com/office/officeart/2005/8/layout/orgChart1"/>
    <dgm:cxn modelId="{47E114A4-472F-4FC4-B6DD-34E3BD7D54C7}" type="presParOf" srcId="{52D345E5-B4C1-484E-8570-735AD0E84401}" destId="{C1BB9DC1-EC72-4B09-8EE2-BA0EF5083769}" srcOrd="1" destOrd="0" presId="urn:microsoft.com/office/officeart/2005/8/layout/orgChart1"/>
    <dgm:cxn modelId="{C7423065-B385-4B17-8D40-00EC96E2DB7B}" type="presParOf" srcId="{52D345E5-B4C1-484E-8570-735AD0E84401}" destId="{85D6DF4A-7BFD-4BE3-A49B-6469D47972AD}" srcOrd="2" destOrd="0" presId="urn:microsoft.com/office/officeart/2005/8/layout/orgChart1"/>
    <dgm:cxn modelId="{021AEF51-AC74-4C98-8E4C-445B7EDC12E2}" type="presParOf" srcId="{631E38D4-EBED-4A02-975A-342A088D3128}" destId="{93298D8B-73D1-4497-89EA-EB4D6AA6D029}" srcOrd="2" destOrd="0" presId="urn:microsoft.com/office/officeart/2005/8/layout/orgChart1"/>
    <dgm:cxn modelId="{2571ADC5-B921-4565-95C8-A8E21826C2D2}" type="presParOf" srcId="{631E38D4-EBED-4A02-975A-342A088D3128}" destId="{2EBE0CF5-0942-4288-BE8C-CDCF56166C99}" srcOrd="3" destOrd="0" presId="urn:microsoft.com/office/officeart/2005/8/layout/orgChart1"/>
    <dgm:cxn modelId="{5D22EB97-8D29-4046-9163-9FF9310994D0}" type="presParOf" srcId="{2EBE0CF5-0942-4288-BE8C-CDCF56166C99}" destId="{45F6B1F2-D312-489B-8DA0-A984A2780DB2}" srcOrd="0" destOrd="0" presId="urn:microsoft.com/office/officeart/2005/8/layout/orgChart1"/>
    <dgm:cxn modelId="{31D34E2E-A064-4D12-A49C-E25371A204CD}" type="presParOf" srcId="{45F6B1F2-D312-489B-8DA0-A984A2780DB2}" destId="{97ACE009-A446-4D8A-B14E-21EE21005B81}" srcOrd="0" destOrd="0" presId="urn:microsoft.com/office/officeart/2005/8/layout/orgChart1"/>
    <dgm:cxn modelId="{1C408CBB-8BFB-430E-B3AE-46689801FD7D}" type="presParOf" srcId="{45F6B1F2-D312-489B-8DA0-A984A2780DB2}" destId="{446BF70C-C608-4708-8A38-B76EBDD95986}" srcOrd="1" destOrd="0" presId="urn:microsoft.com/office/officeart/2005/8/layout/orgChart1"/>
    <dgm:cxn modelId="{7D3EC4DF-16E0-4EA0-B267-E8BB44F08FED}" type="presParOf" srcId="{2EBE0CF5-0942-4288-BE8C-CDCF56166C99}" destId="{DC558D6F-D3DA-42AD-AD22-51EB4580BA72}" srcOrd="1" destOrd="0" presId="urn:microsoft.com/office/officeart/2005/8/layout/orgChart1"/>
    <dgm:cxn modelId="{77B19EDC-2D4E-413D-A336-BC4823180F8C}" type="presParOf" srcId="{2EBE0CF5-0942-4288-BE8C-CDCF56166C99}" destId="{5F9F1E01-AD90-4CAB-9D04-C1A174E5D7D7}" srcOrd="2" destOrd="0" presId="urn:microsoft.com/office/officeart/2005/8/layout/orgChart1"/>
    <dgm:cxn modelId="{AE08B11D-6D3B-4557-8537-BAF5ECAD3E47}" type="presParOf" srcId="{6C95300B-44C5-46CC-86A1-7CF85E5E9528}" destId="{01E010B1-3279-40C5-9E17-1E3180CDBB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C2170AD-D039-429F-A651-7F2365D713B0}" type="doc">
      <dgm:prSet loTypeId="urn:microsoft.com/office/officeart/2005/8/layout/orgChart1" loCatId="hierarchy" qsTypeId="urn:microsoft.com/office/officeart/2005/8/quickstyle/simple5" qsCatId="simple" csTypeId="urn:microsoft.com/office/officeart/2005/8/colors/accent1_2" csCatId="accent1" phldr="1"/>
      <dgm:spPr/>
      <dgm:t>
        <a:bodyPr/>
        <a:lstStyle/>
        <a:p>
          <a:endParaRPr lang="en-US"/>
        </a:p>
      </dgm:t>
    </dgm:pt>
    <dgm:pt modelId="{6133DCC7-97FB-48B0-9EE0-1C6A9CE2EA82}">
      <dgm:prSet>
        <dgm:style>
          <a:lnRef idx="1">
            <a:schemeClr val="accent5"/>
          </a:lnRef>
          <a:fillRef idx="3">
            <a:schemeClr val="accent5"/>
          </a:fillRef>
          <a:effectRef idx="2">
            <a:schemeClr val="accent5"/>
          </a:effectRef>
          <a:fontRef idx="minor">
            <a:schemeClr val="lt1"/>
          </a:fontRef>
        </dgm:style>
      </dgm:prSet>
      <dgm:spPr/>
      <dgm:t>
        <a:bodyPr/>
        <a:lstStyle/>
        <a:p>
          <a:pPr rtl="0"/>
          <a:r>
            <a:rPr lang="en-IN" b="0" dirty="0" smtClean="0"/>
            <a:t>Types of Operators</a:t>
          </a:r>
          <a:endParaRPr lang="en-US" dirty="0"/>
        </a:p>
      </dgm:t>
    </dgm:pt>
    <dgm:pt modelId="{B7961491-67E4-48B5-A3E6-141FD92DD038}" type="parTrans" cxnId="{7C273736-F2B1-4348-A8D2-B59EB7FD0577}">
      <dgm:prSet/>
      <dgm:spPr/>
      <dgm:t>
        <a:bodyPr/>
        <a:lstStyle/>
        <a:p>
          <a:endParaRPr lang="en-US"/>
        </a:p>
      </dgm:t>
    </dgm:pt>
    <dgm:pt modelId="{9C32DEC6-F0AA-4FAF-8064-77250B3821F8}" type="sibTrans" cxnId="{7C273736-F2B1-4348-A8D2-B59EB7FD0577}">
      <dgm:prSet/>
      <dgm:spPr/>
      <dgm:t>
        <a:bodyPr/>
        <a:lstStyle/>
        <a:p>
          <a:endParaRPr lang="en-US"/>
        </a:p>
      </dgm:t>
    </dgm:pt>
    <dgm:pt modelId="{DE4BD977-7B06-4C18-8F8C-0F9A02E33D16}">
      <dgm:prSet>
        <dgm:style>
          <a:lnRef idx="1">
            <a:schemeClr val="dk1"/>
          </a:lnRef>
          <a:fillRef idx="2">
            <a:schemeClr val="dk1"/>
          </a:fillRef>
          <a:effectRef idx="1">
            <a:schemeClr val="dk1"/>
          </a:effectRef>
          <a:fontRef idx="minor">
            <a:schemeClr val="dk1"/>
          </a:fontRef>
        </dgm:style>
      </dgm:prSet>
      <dgm:spPr/>
      <dgm:t>
        <a:bodyPr/>
        <a:lstStyle/>
        <a:p>
          <a:pPr rtl="0"/>
          <a:r>
            <a:rPr lang="en-US" b="0" dirty="0" smtClean="0"/>
            <a:t>Arithmetic</a:t>
          </a:r>
          <a:endParaRPr lang="en-US" dirty="0"/>
        </a:p>
      </dgm:t>
    </dgm:pt>
    <dgm:pt modelId="{F04405B7-5D8B-431A-8F2F-231596AC57F2}" type="parTrans" cxnId="{1008D21D-04C5-4303-A243-5454420B06B0}">
      <dgm:prSet/>
      <dgm:spPr/>
      <dgm:t>
        <a:bodyPr/>
        <a:lstStyle/>
        <a:p>
          <a:endParaRPr lang="en-US"/>
        </a:p>
      </dgm:t>
    </dgm:pt>
    <dgm:pt modelId="{78EFBD2E-0827-4EF4-9EAC-23363951677E}" type="sibTrans" cxnId="{1008D21D-04C5-4303-A243-5454420B06B0}">
      <dgm:prSet/>
      <dgm:spPr/>
      <dgm:t>
        <a:bodyPr/>
        <a:lstStyle/>
        <a:p>
          <a:endParaRPr lang="en-US"/>
        </a:p>
      </dgm:t>
    </dgm:pt>
    <dgm:pt modelId="{F3E0AA7B-ADA6-4167-A3DA-0EEDB9FB00DE}">
      <dgm:prSet>
        <dgm:style>
          <a:lnRef idx="1">
            <a:schemeClr val="accent1"/>
          </a:lnRef>
          <a:fillRef idx="2">
            <a:schemeClr val="accent1"/>
          </a:fillRef>
          <a:effectRef idx="1">
            <a:schemeClr val="accent1"/>
          </a:effectRef>
          <a:fontRef idx="minor">
            <a:schemeClr val="dk1"/>
          </a:fontRef>
        </dgm:style>
      </dgm:prSet>
      <dgm:spPr/>
      <dgm:t>
        <a:bodyPr/>
        <a:lstStyle/>
        <a:p>
          <a:pPr rtl="0"/>
          <a:r>
            <a:rPr lang="en-US" b="0" dirty="0" smtClean="0"/>
            <a:t>Relational</a:t>
          </a:r>
          <a:endParaRPr lang="en-US" dirty="0"/>
        </a:p>
      </dgm:t>
    </dgm:pt>
    <dgm:pt modelId="{1E459AD6-5C82-41D8-8360-FD3F0D6965A5}" type="parTrans" cxnId="{28DF779E-42AC-4E95-8F23-CAB9E2D6BDA6}">
      <dgm:prSet/>
      <dgm:spPr/>
      <dgm:t>
        <a:bodyPr/>
        <a:lstStyle/>
        <a:p>
          <a:endParaRPr lang="en-US"/>
        </a:p>
      </dgm:t>
    </dgm:pt>
    <dgm:pt modelId="{8BF31E0F-1EA9-4BC1-89DF-A796FD3AA1C8}" type="sibTrans" cxnId="{28DF779E-42AC-4E95-8F23-CAB9E2D6BDA6}">
      <dgm:prSet/>
      <dgm:spPr/>
      <dgm:t>
        <a:bodyPr/>
        <a:lstStyle/>
        <a:p>
          <a:endParaRPr lang="en-US"/>
        </a:p>
      </dgm:t>
    </dgm:pt>
    <dgm:pt modelId="{F1BC6455-0558-4006-A485-03002BA87A62}">
      <dgm:prSet>
        <dgm:style>
          <a:lnRef idx="1">
            <a:schemeClr val="accent2"/>
          </a:lnRef>
          <a:fillRef idx="2">
            <a:schemeClr val="accent2"/>
          </a:fillRef>
          <a:effectRef idx="1">
            <a:schemeClr val="accent2"/>
          </a:effectRef>
          <a:fontRef idx="minor">
            <a:schemeClr val="dk1"/>
          </a:fontRef>
        </dgm:style>
      </dgm:prSet>
      <dgm:spPr/>
      <dgm:t>
        <a:bodyPr/>
        <a:lstStyle/>
        <a:p>
          <a:pPr rtl="0"/>
          <a:r>
            <a:rPr lang="en-US" b="0" dirty="0" smtClean="0"/>
            <a:t>Logical</a:t>
          </a:r>
          <a:endParaRPr lang="en-US" dirty="0"/>
        </a:p>
      </dgm:t>
    </dgm:pt>
    <dgm:pt modelId="{6C3B8C19-20F8-4777-BFA9-2E761FAC18CE}" type="parTrans" cxnId="{BD582BA5-630D-46A0-B732-D52F20C51427}">
      <dgm:prSet/>
      <dgm:spPr/>
      <dgm:t>
        <a:bodyPr/>
        <a:lstStyle/>
        <a:p>
          <a:endParaRPr lang="en-US"/>
        </a:p>
      </dgm:t>
    </dgm:pt>
    <dgm:pt modelId="{5981C687-20FC-40A6-8519-12C9B4094B7D}" type="sibTrans" cxnId="{BD582BA5-630D-46A0-B732-D52F20C51427}">
      <dgm:prSet/>
      <dgm:spPr/>
      <dgm:t>
        <a:bodyPr/>
        <a:lstStyle/>
        <a:p>
          <a:endParaRPr lang="en-US"/>
        </a:p>
      </dgm:t>
    </dgm:pt>
    <dgm:pt modelId="{5D9B5FE7-F582-4B26-ADD7-D69607038EC7}">
      <dgm:prSet>
        <dgm:style>
          <a:lnRef idx="1">
            <a:schemeClr val="accent3"/>
          </a:lnRef>
          <a:fillRef idx="2">
            <a:schemeClr val="accent3"/>
          </a:fillRef>
          <a:effectRef idx="1">
            <a:schemeClr val="accent3"/>
          </a:effectRef>
          <a:fontRef idx="minor">
            <a:schemeClr val="dk1"/>
          </a:fontRef>
        </dgm:style>
      </dgm:prSet>
      <dgm:spPr/>
      <dgm:t>
        <a:bodyPr/>
        <a:lstStyle/>
        <a:p>
          <a:pPr rtl="0"/>
          <a:r>
            <a:rPr lang="en-US" b="0" dirty="0" smtClean="0"/>
            <a:t>Bitwise</a:t>
          </a:r>
          <a:endParaRPr lang="en-US" dirty="0"/>
        </a:p>
      </dgm:t>
    </dgm:pt>
    <dgm:pt modelId="{0A0E51F7-9B97-4A3E-AD5A-C67F3945067E}" type="parTrans" cxnId="{F5D8336E-CA3D-4C62-B1EF-3745D6FC83F4}">
      <dgm:prSet/>
      <dgm:spPr/>
      <dgm:t>
        <a:bodyPr/>
        <a:lstStyle/>
        <a:p>
          <a:endParaRPr lang="en-US"/>
        </a:p>
      </dgm:t>
    </dgm:pt>
    <dgm:pt modelId="{BD2AAF3A-4051-42C7-A558-A1D5731397A0}" type="sibTrans" cxnId="{F5D8336E-CA3D-4C62-B1EF-3745D6FC83F4}">
      <dgm:prSet/>
      <dgm:spPr/>
      <dgm:t>
        <a:bodyPr/>
        <a:lstStyle/>
        <a:p>
          <a:endParaRPr lang="en-US"/>
        </a:p>
      </dgm:t>
    </dgm:pt>
    <dgm:pt modelId="{F211240E-20A5-43AF-89EB-8CF80CEADD28}">
      <dgm:prSet>
        <dgm:style>
          <a:lnRef idx="1">
            <a:schemeClr val="accent4"/>
          </a:lnRef>
          <a:fillRef idx="2">
            <a:schemeClr val="accent4"/>
          </a:fillRef>
          <a:effectRef idx="1">
            <a:schemeClr val="accent4"/>
          </a:effectRef>
          <a:fontRef idx="minor">
            <a:schemeClr val="dk1"/>
          </a:fontRef>
        </dgm:style>
      </dgm:prSet>
      <dgm:spPr/>
      <dgm:t>
        <a:bodyPr/>
        <a:lstStyle/>
        <a:p>
          <a:pPr rtl="0"/>
          <a:r>
            <a:rPr lang="en-US" b="0" dirty="0" smtClean="0"/>
            <a:t>Shift</a:t>
          </a:r>
          <a:endParaRPr lang="en-US" dirty="0"/>
        </a:p>
      </dgm:t>
    </dgm:pt>
    <dgm:pt modelId="{FA7A8485-E214-4310-B7D0-6FEF650AD380}" type="parTrans" cxnId="{E8AA84B9-3AF3-46F1-9F78-7ED2D076AEC3}">
      <dgm:prSet/>
      <dgm:spPr/>
      <dgm:t>
        <a:bodyPr/>
        <a:lstStyle/>
        <a:p>
          <a:endParaRPr lang="en-US"/>
        </a:p>
      </dgm:t>
    </dgm:pt>
    <dgm:pt modelId="{F2D5B622-7345-45D5-A3F7-4E9D65740CC6}" type="sibTrans" cxnId="{E8AA84B9-3AF3-46F1-9F78-7ED2D076AEC3}">
      <dgm:prSet/>
      <dgm:spPr/>
      <dgm:t>
        <a:bodyPr/>
        <a:lstStyle/>
        <a:p>
          <a:endParaRPr lang="en-US"/>
        </a:p>
      </dgm:t>
    </dgm:pt>
    <dgm:pt modelId="{F00CA0FC-AEEA-4EC2-83D5-443C11F6CA90}">
      <dgm:prSet>
        <dgm:style>
          <a:lnRef idx="1">
            <a:schemeClr val="accent5"/>
          </a:lnRef>
          <a:fillRef idx="2">
            <a:schemeClr val="accent5"/>
          </a:fillRef>
          <a:effectRef idx="1">
            <a:schemeClr val="accent5"/>
          </a:effectRef>
          <a:fontRef idx="minor">
            <a:schemeClr val="dk1"/>
          </a:fontRef>
        </dgm:style>
      </dgm:prSet>
      <dgm:spPr/>
      <dgm:t>
        <a:bodyPr/>
        <a:lstStyle/>
        <a:p>
          <a:pPr rtl="0"/>
          <a:r>
            <a:rPr lang="en-US" b="0" dirty="0" smtClean="0"/>
            <a:t>Ternary</a:t>
          </a:r>
          <a:endParaRPr lang="en-US" dirty="0"/>
        </a:p>
      </dgm:t>
    </dgm:pt>
    <dgm:pt modelId="{C5BA700B-DA1E-4788-8C91-FAA31C8AE6CA}" type="parTrans" cxnId="{D5DEC4F0-4EE4-461F-891B-CDDDCBB6180D}">
      <dgm:prSet/>
      <dgm:spPr/>
      <dgm:t>
        <a:bodyPr/>
        <a:lstStyle/>
        <a:p>
          <a:endParaRPr lang="en-US"/>
        </a:p>
      </dgm:t>
    </dgm:pt>
    <dgm:pt modelId="{F817AA58-1966-41CF-BF17-E63AABDAA013}" type="sibTrans" cxnId="{D5DEC4F0-4EE4-461F-891B-CDDDCBB6180D}">
      <dgm:prSet/>
      <dgm:spPr/>
      <dgm:t>
        <a:bodyPr/>
        <a:lstStyle/>
        <a:p>
          <a:endParaRPr lang="en-US"/>
        </a:p>
      </dgm:t>
    </dgm:pt>
    <dgm:pt modelId="{05F72D5D-8C9C-4C1E-8D76-DF7D5DB5048D}">
      <dgm:prSet>
        <dgm:style>
          <a:lnRef idx="1">
            <a:schemeClr val="accent6"/>
          </a:lnRef>
          <a:fillRef idx="2">
            <a:schemeClr val="accent6"/>
          </a:fillRef>
          <a:effectRef idx="1">
            <a:schemeClr val="accent6"/>
          </a:effectRef>
          <a:fontRef idx="minor">
            <a:schemeClr val="dk1"/>
          </a:fontRef>
        </dgm:style>
      </dgm:prSet>
      <dgm:spPr/>
      <dgm:t>
        <a:bodyPr/>
        <a:lstStyle/>
        <a:p>
          <a:pPr rtl="0"/>
          <a:r>
            <a:rPr lang="en-US" b="0" dirty="0" smtClean="0"/>
            <a:t>Assignment</a:t>
          </a:r>
          <a:endParaRPr lang="en-US" dirty="0"/>
        </a:p>
      </dgm:t>
    </dgm:pt>
    <dgm:pt modelId="{40ABBE46-E487-41D4-B784-825228080417}" type="parTrans" cxnId="{85D79EA7-1284-4229-B6C7-A389AFDC8BB9}">
      <dgm:prSet/>
      <dgm:spPr/>
      <dgm:t>
        <a:bodyPr/>
        <a:lstStyle/>
        <a:p>
          <a:endParaRPr lang="en-US"/>
        </a:p>
      </dgm:t>
    </dgm:pt>
    <dgm:pt modelId="{8BBABF54-A54D-4260-A3FB-0DFC2E520E83}" type="sibTrans" cxnId="{85D79EA7-1284-4229-B6C7-A389AFDC8BB9}">
      <dgm:prSet/>
      <dgm:spPr/>
      <dgm:t>
        <a:bodyPr/>
        <a:lstStyle/>
        <a:p>
          <a:endParaRPr lang="en-US"/>
        </a:p>
      </dgm:t>
    </dgm:pt>
    <dgm:pt modelId="{1837BBD7-FA9C-497C-8BFF-7B5C2D614C33}" type="pres">
      <dgm:prSet presAssocID="{5C2170AD-D039-429F-A651-7F2365D713B0}" presName="hierChild1" presStyleCnt="0">
        <dgm:presLayoutVars>
          <dgm:orgChart val="1"/>
          <dgm:chPref val="1"/>
          <dgm:dir/>
          <dgm:animOne val="branch"/>
          <dgm:animLvl val="lvl"/>
          <dgm:resizeHandles/>
        </dgm:presLayoutVars>
      </dgm:prSet>
      <dgm:spPr/>
      <dgm:t>
        <a:bodyPr/>
        <a:lstStyle/>
        <a:p>
          <a:endParaRPr lang="en-US"/>
        </a:p>
      </dgm:t>
    </dgm:pt>
    <dgm:pt modelId="{E4161C29-3270-4789-A1B1-001936ECC0DD}" type="pres">
      <dgm:prSet presAssocID="{6133DCC7-97FB-48B0-9EE0-1C6A9CE2EA82}" presName="hierRoot1" presStyleCnt="0">
        <dgm:presLayoutVars>
          <dgm:hierBranch val="init"/>
        </dgm:presLayoutVars>
      </dgm:prSet>
      <dgm:spPr/>
    </dgm:pt>
    <dgm:pt modelId="{746C6D07-50C1-4373-A850-5E0E3DB78AAC}" type="pres">
      <dgm:prSet presAssocID="{6133DCC7-97FB-48B0-9EE0-1C6A9CE2EA82}" presName="rootComposite1" presStyleCnt="0"/>
      <dgm:spPr/>
    </dgm:pt>
    <dgm:pt modelId="{B5A6C159-DB50-4886-B3EF-7A356012DADB}" type="pres">
      <dgm:prSet presAssocID="{6133DCC7-97FB-48B0-9EE0-1C6A9CE2EA82}" presName="rootText1" presStyleLbl="node0" presStyleIdx="0" presStyleCnt="1" custLinFactNeighborY="-76130">
        <dgm:presLayoutVars>
          <dgm:chPref val="3"/>
        </dgm:presLayoutVars>
      </dgm:prSet>
      <dgm:spPr/>
      <dgm:t>
        <a:bodyPr/>
        <a:lstStyle/>
        <a:p>
          <a:endParaRPr lang="en-US"/>
        </a:p>
      </dgm:t>
    </dgm:pt>
    <dgm:pt modelId="{AB810E6D-5EB7-4CE9-88F2-A9B036CD1BCB}" type="pres">
      <dgm:prSet presAssocID="{6133DCC7-97FB-48B0-9EE0-1C6A9CE2EA82}" presName="rootConnector1" presStyleLbl="node1" presStyleIdx="0" presStyleCnt="0"/>
      <dgm:spPr/>
      <dgm:t>
        <a:bodyPr/>
        <a:lstStyle/>
        <a:p>
          <a:endParaRPr lang="en-US"/>
        </a:p>
      </dgm:t>
    </dgm:pt>
    <dgm:pt modelId="{145E0D97-EA96-41AA-8C19-3799A8BBF43E}" type="pres">
      <dgm:prSet presAssocID="{6133DCC7-97FB-48B0-9EE0-1C6A9CE2EA82}" presName="hierChild2" presStyleCnt="0"/>
      <dgm:spPr/>
    </dgm:pt>
    <dgm:pt modelId="{B7568A18-6564-4336-8C39-D7C57E7E0CAA}" type="pres">
      <dgm:prSet presAssocID="{F04405B7-5D8B-431A-8F2F-231596AC57F2}" presName="Name37" presStyleLbl="parChTrans1D2" presStyleIdx="0" presStyleCnt="7"/>
      <dgm:spPr/>
      <dgm:t>
        <a:bodyPr/>
        <a:lstStyle/>
        <a:p>
          <a:endParaRPr lang="en-US"/>
        </a:p>
      </dgm:t>
    </dgm:pt>
    <dgm:pt modelId="{C081240D-1F77-42B1-9DD3-0D045B2358BB}" type="pres">
      <dgm:prSet presAssocID="{DE4BD977-7B06-4C18-8F8C-0F9A02E33D16}" presName="hierRoot2" presStyleCnt="0">
        <dgm:presLayoutVars>
          <dgm:hierBranch val="init"/>
        </dgm:presLayoutVars>
      </dgm:prSet>
      <dgm:spPr/>
    </dgm:pt>
    <dgm:pt modelId="{37A33A19-AF9A-41DB-AB5D-FC51C810B6CA}" type="pres">
      <dgm:prSet presAssocID="{DE4BD977-7B06-4C18-8F8C-0F9A02E33D16}" presName="rootComposite" presStyleCnt="0"/>
      <dgm:spPr/>
    </dgm:pt>
    <dgm:pt modelId="{4A6BB040-E955-489A-8B41-FDBA99603F27}" type="pres">
      <dgm:prSet presAssocID="{DE4BD977-7B06-4C18-8F8C-0F9A02E33D16}" presName="rootText" presStyleLbl="node2" presStyleIdx="0" presStyleCnt="7">
        <dgm:presLayoutVars>
          <dgm:chPref val="3"/>
        </dgm:presLayoutVars>
      </dgm:prSet>
      <dgm:spPr/>
      <dgm:t>
        <a:bodyPr/>
        <a:lstStyle/>
        <a:p>
          <a:endParaRPr lang="en-US"/>
        </a:p>
      </dgm:t>
    </dgm:pt>
    <dgm:pt modelId="{B34A8558-CF19-45EB-8CD8-170D72786B92}" type="pres">
      <dgm:prSet presAssocID="{DE4BD977-7B06-4C18-8F8C-0F9A02E33D16}" presName="rootConnector" presStyleLbl="node2" presStyleIdx="0" presStyleCnt="7"/>
      <dgm:spPr/>
      <dgm:t>
        <a:bodyPr/>
        <a:lstStyle/>
        <a:p>
          <a:endParaRPr lang="en-US"/>
        </a:p>
      </dgm:t>
    </dgm:pt>
    <dgm:pt modelId="{480A8CC7-C7B7-4FE6-B342-09FCFDB6F3D9}" type="pres">
      <dgm:prSet presAssocID="{DE4BD977-7B06-4C18-8F8C-0F9A02E33D16}" presName="hierChild4" presStyleCnt="0"/>
      <dgm:spPr/>
    </dgm:pt>
    <dgm:pt modelId="{131376A1-1EA7-4871-97DC-2283F65E51FB}" type="pres">
      <dgm:prSet presAssocID="{DE4BD977-7B06-4C18-8F8C-0F9A02E33D16}" presName="hierChild5" presStyleCnt="0"/>
      <dgm:spPr/>
    </dgm:pt>
    <dgm:pt modelId="{CA205521-5928-4317-B206-FC52E191970D}" type="pres">
      <dgm:prSet presAssocID="{1E459AD6-5C82-41D8-8360-FD3F0D6965A5}" presName="Name37" presStyleLbl="parChTrans1D2" presStyleIdx="1" presStyleCnt="7"/>
      <dgm:spPr/>
      <dgm:t>
        <a:bodyPr/>
        <a:lstStyle/>
        <a:p>
          <a:endParaRPr lang="en-US"/>
        </a:p>
      </dgm:t>
    </dgm:pt>
    <dgm:pt modelId="{DA3F52B0-DDC4-49B2-86EF-9EEE8F1C1F1F}" type="pres">
      <dgm:prSet presAssocID="{F3E0AA7B-ADA6-4167-A3DA-0EEDB9FB00DE}" presName="hierRoot2" presStyleCnt="0">
        <dgm:presLayoutVars>
          <dgm:hierBranch val="init"/>
        </dgm:presLayoutVars>
      </dgm:prSet>
      <dgm:spPr/>
    </dgm:pt>
    <dgm:pt modelId="{AF3945FE-0953-48BA-B831-7DD6736D485C}" type="pres">
      <dgm:prSet presAssocID="{F3E0AA7B-ADA6-4167-A3DA-0EEDB9FB00DE}" presName="rootComposite" presStyleCnt="0"/>
      <dgm:spPr/>
    </dgm:pt>
    <dgm:pt modelId="{69375403-B565-4EB0-90C7-38CA2D7A4DC8}" type="pres">
      <dgm:prSet presAssocID="{F3E0AA7B-ADA6-4167-A3DA-0EEDB9FB00DE}" presName="rootText" presStyleLbl="node2" presStyleIdx="1" presStyleCnt="7">
        <dgm:presLayoutVars>
          <dgm:chPref val="3"/>
        </dgm:presLayoutVars>
      </dgm:prSet>
      <dgm:spPr/>
      <dgm:t>
        <a:bodyPr/>
        <a:lstStyle/>
        <a:p>
          <a:endParaRPr lang="en-US"/>
        </a:p>
      </dgm:t>
    </dgm:pt>
    <dgm:pt modelId="{670E2ABE-4FF8-4025-A2FF-BF63B666C1EC}" type="pres">
      <dgm:prSet presAssocID="{F3E0AA7B-ADA6-4167-A3DA-0EEDB9FB00DE}" presName="rootConnector" presStyleLbl="node2" presStyleIdx="1" presStyleCnt="7"/>
      <dgm:spPr/>
      <dgm:t>
        <a:bodyPr/>
        <a:lstStyle/>
        <a:p>
          <a:endParaRPr lang="en-US"/>
        </a:p>
      </dgm:t>
    </dgm:pt>
    <dgm:pt modelId="{4FA4D1DB-152C-4FEB-8E81-E1186877F246}" type="pres">
      <dgm:prSet presAssocID="{F3E0AA7B-ADA6-4167-A3DA-0EEDB9FB00DE}" presName="hierChild4" presStyleCnt="0"/>
      <dgm:spPr/>
    </dgm:pt>
    <dgm:pt modelId="{72DE1F4A-55C4-4D93-A740-99751C402E80}" type="pres">
      <dgm:prSet presAssocID="{F3E0AA7B-ADA6-4167-A3DA-0EEDB9FB00DE}" presName="hierChild5" presStyleCnt="0"/>
      <dgm:spPr/>
    </dgm:pt>
    <dgm:pt modelId="{C1C658B7-9D0F-4151-9217-D4D7B39FC1F0}" type="pres">
      <dgm:prSet presAssocID="{6C3B8C19-20F8-4777-BFA9-2E761FAC18CE}" presName="Name37" presStyleLbl="parChTrans1D2" presStyleIdx="2" presStyleCnt="7"/>
      <dgm:spPr/>
      <dgm:t>
        <a:bodyPr/>
        <a:lstStyle/>
        <a:p>
          <a:endParaRPr lang="en-US"/>
        </a:p>
      </dgm:t>
    </dgm:pt>
    <dgm:pt modelId="{0E84A3F2-B34B-49CE-ACE8-79A8863CE5AA}" type="pres">
      <dgm:prSet presAssocID="{F1BC6455-0558-4006-A485-03002BA87A62}" presName="hierRoot2" presStyleCnt="0">
        <dgm:presLayoutVars>
          <dgm:hierBranch val="init"/>
        </dgm:presLayoutVars>
      </dgm:prSet>
      <dgm:spPr/>
    </dgm:pt>
    <dgm:pt modelId="{BCCD8D88-1641-471D-9149-69097A49B32C}" type="pres">
      <dgm:prSet presAssocID="{F1BC6455-0558-4006-A485-03002BA87A62}" presName="rootComposite" presStyleCnt="0"/>
      <dgm:spPr/>
    </dgm:pt>
    <dgm:pt modelId="{9F6E702A-CA1B-44EC-BA04-75DA0AE5A515}" type="pres">
      <dgm:prSet presAssocID="{F1BC6455-0558-4006-A485-03002BA87A62}" presName="rootText" presStyleLbl="node2" presStyleIdx="2" presStyleCnt="7">
        <dgm:presLayoutVars>
          <dgm:chPref val="3"/>
        </dgm:presLayoutVars>
      </dgm:prSet>
      <dgm:spPr/>
      <dgm:t>
        <a:bodyPr/>
        <a:lstStyle/>
        <a:p>
          <a:endParaRPr lang="en-US"/>
        </a:p>
      </dgm:t>
    </dgm:pt>
    <dgm:pt modelId="{4D79DE9E-2FBD-4356-989C-4B5913A2624E}" type="pres">
      <dgm:prSet presAssocID="{F1BC6455-0558-4006-A485-03002BA87A62}" presName="rootConnector" presStyleLbl="node2" presStyleIdx="2" presStyleCnt="7"/>
      <dgm:spPr/>
      <dgm:t>
        <a:bodyPr/>
        <a:lstStyle/>
        <a:p>
          <a:endParaRPr lang="en-US"/>
        </a:p>
      </dgm:t>
    </dgm:pt>
    <dgm:pt modelId="{1C6EB637-EF7C-4BEA-ACB5-FDEFA2F65D60}" type="pres">
      <dgm:prSet presAssocID="{F1BC6455-0558-4006-A485-03002BA87A62}" presName="hierChild4" presStyleCnt="0"/>
      <dgm:spPr/>
    </dgm:pt>
    <dgm:pt modelId="{A94A621C-7EE6-4BC4-8445-9B04C5FA21D0}" type="pres">
      <dgm:prSet presAssocID="{F1BC6455-0558-4006-A485-03002BA87A62}" presName="hierChild5" presStyleCnt="0"/>
      <dgm:spPr/>
    </dgm:pt>
    <dgm:pt modelId="{EE02BC0C-A1DC-40D6-8C40-19A2A4655868}" type="pres">
      <dgm:prSet presAssocID="{0A0E51F7-9B97-4A3E-AD5A-C67F3945067E}" presName="Name37" presStyleLbl="parChTrans1D2" presStyleIdx="3" presStyleCnt="7"/>
      <dgm:spPr/>
      <dgm:t>
        <a:bodyPr/>
        <a:lstStyle/>
        <a:p>
          <a:endParaRPr lang="en-US"/>
        </a:p>
      </dgm:t>
    </dgm:pt>
    <dgm:pt modelId="{0F8B3CBB-CDE6-496D-9D3F-242F8545F14E}" type="pres">
      <dgm:prSet presAssocID="{5D9B5FE7-F582-4B26-ADD7-D69607038EC7}" presName="hierRoot2" presStyleCnt="0">
        <dgm:presLayoutVars>
          <dgm:hierBranch val="init"/>
        </dgm:presLayoutVars>
      </dgm:prSet>
      <dgm:spPr/>
    </dgm:pt>
    <dgm:pt modelId="{011E88D4-2BE2-4806-A8C8-F69DF2E78D5B}" type="pres">
      <dgm:prSet presAssocID="{5D9B5FE7-F582-4B26-ADD7-D69607038EC7}" presName="rootComposite" presStyleCnt="0"/>
      <dgm:spPr/>
    </dgm:pt>
    <dgm:pt modelId="{3E033CDA-01EB-48EB-BCC4-FAF7AE3163DB}" type="pres">
      <dgm:prSet presAssocID="{5D9B5FE7-F582-4B26-ADD7-D69607038EC7}" presName="rootText" presStyleLbl="node2" presStyleIdx="3" presStyleCnt="7">
        <dgm:presLayoutVars>
          <dgm:chPref val="3"/>
        </dgm:presLayoutVars>
      </dgm:prSet>
      <dgm:spPr/>
      <dgm:t>
        <a:bodyPr/>
        <a:lstStyle/>
        <a:p>
          <a:endParaRPr lang="en-US"/>
        </a:p>
      </dgm:t>
    </dgm:pt>
    <dgm:pt modelId="{7A80E074-6ABA-4B9E-A7CA-7A3050742488}" type="pres">
      <dgm:prSet presAssocID="{5D9B5FE7-F582-4B26-ADD7-D69607038EC7}" presName="rootConnector" presStyleLbl="node2" presStyleIdx="3" presStyleCnt="7"/>
      <dgm:spPr/>
      <dgm:t>
        <a:bodyPr/>
        <a:lstStyle/>
        <a:p>
          <a:endParaRPr lang="en-US"/>
        </a:p>
      </dgm:t>
    </dgm:pt>
    <dgm:pt modelId="{80F8C826-D898-46DB-91F1-12BB1C4C3AB0}" type="pres">
      <dgm:prSet presAssocID="{5D9B5FE7-F582-4B26-ADD7-D69607038EC7}" presName="hierChild4" presStyleCnt="0"/>
      <dgm:spPr/>
    </dgm:pt>
    <dgm:pt modelId="{2733E3B4-1BF2-427C-99D1-7307D8BFFB08}" type="pres">
      <dgm:prSet presAssocID="{5D9B5FE7-F582-4B26-ADD7-D69607038EC7}" presName="hierChild5" presStyleCnt="0"/>
      <dgm:spPr/>
    </dgm:pt>
    <dgm:pt modelId="{2D440093-E137-4205-A63C-67E9EA58FE7A}" type="pres">
      <dgm:prSet presAssocID="{FA7A8485-E214-4310-B7D0-6FEF650AD380}" presName="Name37" presStyleLbl="parChTrans1D2" presStyleIdx="4" presStyleCnt="7"/>
      <dgm:spPr/>
      <dgm:t>
        <a:bodyPr/>
        <a:lstStyle/>
        <a:p>
          <a:endParaRPr lang="en-US"/>
        </a:p>
      </dgm:t>
    </dgm:pt>
    <dgm:pt modelId="{CBE94FBE-BF4D-4235-97CF-0C72A9FBA5C3}" type="pres">
      <dgm:prSet presAssocID="{F211240E-20A5-43AF-89EB-8CF80CEADD28}" presName="hierRoot2" presStyleCnt="0">
        <dgm:presLayoutVars>
          <dgm:hierBranch val="init"/>
        </dgm:presLayoutVars>
      </dgm:prSet>
      <dgm:spPr/>
    </dgm:pt>
    <dgm:pt modelId="{620FBC7B-F61F-4F46-897E-69C5D90D3D05}" type="pres">
      <dgm:prSet presAssocID="{F211240E-20A5-43AF-89EB-8CF80CEADD28}" presName="rootComposite" presStyleCnt="0"/>
      <dgm:spPr/>
    </dgm:pt>
    <dgm:pt modelId="{CECA4720-A9F4-4ADC-BFBE-E4B6DC8C3ED4}" type="pres">
      <dgm:prSet presAssocID="{F211240E-20A5-43AF-89EB-8CF80CEADD28}" presName="rootText" presStyleLbl="node2" presStyleIdx="4" presStyleCnt="7">
        <dgm:presLayoutVars>
          <dgm:chPref val="3"/>
        </dgm:presLayoutVars>
      </dgm:prSet>
      <dgm:spPr/>
      <dgm:t>
        <a:bodyPr/>
        <a:lstStyle/>
        <a:p>
          <a:endParaRPr lang="en-US"/>
        </a:p>
      </dgm:t>
    </dgm:pt>
    <dgm:pt modelId="{BD7B0A19-BDAC-40EB-B775-37AB1C479340}" type="pres">
      <dgm:prSet presAssocID="{F211240E-20A5-43AF-89EB-8CF80CEADD28}" presName="rootConnector" presStyleLbl="node2" presStyleIdx="4" presStyleCnt="7"/>
      <dgm:spPr/>
      <dgm:t>
        <a:bodyPr/>
        <a:lstStyle/>
        <a:p>
          <a:endParaRPr lang="en-US"/>
        </a:p>
      </dgm:t>
    </dgm:pt>
    <dgm:pt modelId="{37489238-CB31-47AE-BE0F-6B8F261421C0}" type="pres">
      <dgm:prSet presAssocID="{F211240E-20A5-43AF-89EB-8CF80CEADD28}" presName="hierChild4" presStyleCnt="0"/>
      <dgm:spPr/>
    </dgm:pt>
    <dgm:pt modelId="{6A34FAF0-8EBC-41BC-948A-21F0EFEAA43E}" type="pres">
      <dgm:prSet presAssocID="{F211240E-20A5-43AF-89EB-8CF80CEADD28}" presName="hierChild5" presStyleCnt="0"/>
      <dgm:spPr/>
    </dgm:pt>
    <dgm:pt modelId="{43F3924B-7618-41CE-99CB-18E5CBDD7DAF}" type="pres">
      <dgm:prSet presAssocID="{C5BA700B-DA1E-4788-8C91-FAA31C8AE6CA}" presName="Name37" presStyleLbl="parChTrans1D2" presStyleIdx="5" presStyleCnt="7"/>
      <dgm:spPr/>
      <dgm:t>
        <a:bodyPr/>
        <a:lstStyle/>
        <a:p>
          <a:endParaRPr lang="en-US"/>
        </a:p>
      </dgm:t>
    </dgm:pt>
    <dgm:pt modelId="{B0A9FD68-F2E2-4D7D-A1C3-1F9F7066F71F}" type="pres">
      <dgm:prSet presAssocID="{F00CA0FC-AEEA-4EC2-83D5-443C11F6CA90}" presName="hierRoot2" presStyleCnt="0">
        <dgm:presLayoutVars>
          <dgm:hierBranch val="init"/>
        </dgm:presLayoutVars>
      </dgm:prSet>
      <dgm:spPr/>
    </dgm:pt>
    <dgm:pt modelId="{8ECE762C-4CB8-4D1B-A5C3-CA0B89CF9B90}" type="pres">
      <dgm:prSet presAssocID="{F00CA0FC-AEEA-4EC2-83D5-443C11F6CA90}" presName="rootComposite" presStyleCnt="0"/>
      <dgm:spPr/>
    </dgm:pt>
    <dgm:pt modelId="{9A28224D-EC9B-49ED-A58F-566CF1BDF9CD}" type="pres">
      <dgm:prSet presAssocID="{F00CA0FC-AEEA-4EC2-83D5-443C11F6CA90}" presName="rootText" presStyleLbl="node2" presStyleIdx="5" presStyleCnt="7">
        <dgm:presLayoutVars>
          <dgm:chPref val="3"/>
        </dgm:presLayoutVars>
      </dgm:prSet>
      <dgm:spPr/>
      <dgm:t>
        <a:bodyPr/>
        <a:lstStyle/>
        <a:p>
          <a:endParaRPr lang="en-US"/>
        </a:p>
      </dgm:t>
    </dgm:pt>
    <dgm:pt modelId="{B08ACC1D-EF6A-4DED-8384-2DCF31944FAE}" type="pres">
      <dgm:prSet presAssocID="{F00CA0FC-AEEA-4EC2-83D5-443C11F6CA90}" presName="rootConnector" presStyleLbl="node2" presStyleIdx="5" presStyleCnt="7"/>
      <dgm:spPr/>
      <dgm:t>
        <a:bodyPr/>
        <a:lstStyle/>
        <a:p>
          <a:endParaRPr lang="en-US"/>
        </a:p>
      </dgm:t>
    </dgm:pt>
    <dgm:pt modelId="{424B73F2-EC95-4045-95AC-CCB3409038D4}" type="pres">
      <dgm:prSet presAssocID="{F00CA0FC-AEEA-4EC2-83D5-443C11F6CA90}" presName="hierChild4" presStyleCnt="0"/>
      <dgm:spPr/>
    </dgm:pt>
    <dgm:pt modelId="{8B21A227-226C-414C-8A54-CEDC336D161D}" type="pres">
      <dgm:prSet presAssocID="{F00CA0FC-AEEA-4EC2-83D5-443C11F6CA90}" presName="hierChild5" presStyleCnt="0"/>
      <dgm:spPr/>
    </dgm:pt>
    <dgm:pt modelId="{CEFC101B-360A-4C87-8456-573D30B89CDD}" type="pres">
      <dgm:prSet presAssocID="{40ABBE46-E487-41D4-B784-825228080417}" presName="Name37" presStyleLbl="parChTrans1D2" presStyleIdx="6" presStyleCnt="7"/>
      <dgm:spPr/>
      <dgm:t>
        <a:bodyPr/>
        <a:lstStyle/>
        <a:p>
          <a:endParaRPr lang="en-US"/>
        </a:p>
      </dgm:t>
    </dgm:pt>
    <dgm:pt modelId="{B374FBBC-54E2-4506-9FAB-FA2035BC0DD7}" type="pres">
      <dgm:prSet presAssocID="{05F72D5D-8C9C-4C1E-8D76-DF7D5DB5048D}" presName="hierRoot2" presStyleCnt="0">
        <dgm:presLayoutVars>
          <dgm:hierBranch val="init"/>
        </dgm:presLayoutVars>
      </dgm:prSet>
      <dgm:spPr/>
    </dgm:pt>
    <dgm:pt modelId="{1B643290-5306-4536-987D-16DEB548653A}" type="pres">
      <dgm:prSet presAssocID="{05F72D5D-8C9C-4C1E-8D76-DF7D5DB5048D}" presName="rootComposite" presStyleCnt="0"/>
      <dgm:spPr/>
    </dgm:pt>
    <dgm:pt modelId="{9F4C653A-5A19-4B19-9E5C-6DEA99BA9880}" type="pres">
      <dgm:prSet presAssocID="{05F72D5D-8C9C-4C1E-8D76-DF7D5DB5048D}" presName="rootText" presStyleLbl="node2" presStyleIdx="6" presStyleCnt="7">
        <dgm:presLayoutVars>
          <dgm:chPref val="3"/>
        </dgm:presLayoutVars>
      </dgm:prSet>
      <dgm:spPr/>
      <dgm:t>
        <a:bodyPr/>
        <a:lstStyle/>
        <a:p>
          <a:endParaRPr lang="en-US"/>
        </a:p>
      </dgm:t>
    </dgm:pt>
    <dgm:pt modelId="{38A7D233-4D14-4274-BC16-136208013635}" type="pres">
      <dgm:prSet presAssocID="{05F72D5D-8C9C-4C1E-8D76-DF7D5DB5048D}" presName="rootConnector" presStyleLbl="node2" presStyleIdx="6" presStyleCnt="7"/>
      <dgm:spPr/>
      <dgm:t>
        <a:bodyPr/>
        <a:lstStyle/>
        <a:p>
          <a:endParaRPr lang="en-US"/>
        </a:p>
      </dgm:t>
    </dgm:pt>
    <dgm:pt modelId="{F3B384FC-C8B1-4052-99E7-18DC1CEF951E}" type="pres">
      <dgm:prSet presAssocID="{05F72D5D-8C9C-4C1E-8D76-DF7D5DB5048D}" presName="hierChild4" presStyleCnt="0"/>
      <dgm:spPr/>
    </dgm:pt>
    <dgm:pt modelId="{07EAD1DD-DF38-44D2-9EB4-30E9A4133CDC}" type="pres">
      <dgm:prSet presAssocID="{05F72D5D-8C9C-4C1E-8D76-DF7D5DB5048D}" presName="hierChild5" presStyleCnt="0"/>
      <dgm:spPr/>
    </dgm:pt>
    <dgm:pt modelId="{66B5E139-DE5E-46AC-9133-188FBFD3094D}" type="pres">
      <dgm:prSet presAssocID="{6133DCC7-97FB-48B0-9EE0-1C6A9CE2EA82}" presName="hierChild3" presStyleCnt="0"/>
      <dgm:spPr/>
    </dgm:pt>
  </dgm:ptLst>
  <dgm:cxnLst>
    <dgm:cxn modelId="{28DF779E-42AC-4E95-8F23-CAB9E2D6BDA6}" srcId="{6133DCC7-97FB-48B0-9EE0-1C6A9CE2EA82}" destId="{F3E0AA7B-ADA6-4167-A3DA-0EEDB9FB00DE}" srcOrd="1" destOrd="0" parTransId="{1E459AD6-5C82-41D8-8360-FD3F0D6965A5}" sibTransId="{8BF31E0F-1EA9-4BC1-89DF-A796FD3AA1C8}"/>
    <dgm:cxn modelId="{F2589370-5E48-48EF-832C-670172135781}" type="presOf" srcId="{F3E0AA7B-ADA6-4167-A3DA-0EEDB9FB00DE}" destId="{69375403-B565-4EB0-90C7-38CA2D7A4DC8}" srcOrd="0" destOrd="0" presId="urn:microsoft.com/office/officeart/2005/8/layout/orgChart1"/>
    <dgm:cxn modelId="{7C273736-F2B1-4348-A8D2-B59EB7FD0577}" srcId="{5C2170AD-D039-429F-A651-7F2365D713B0}" destId="{6133DCC7-97FB-48B0-9EE0-1C6A9CE2EA82}" srcOrd="0" destOrd="0" parTransId="{B7961491-67E4-48B5-A3E6-141FD92DD038}" sibTransId="{9C32DEC6-F0AA-4FAF-8064-77250B3821F8}"/>
    <dgm:cxn modelId="{3456B5C7-F94C-4C5E-8308-B5F3DB20EB73}" type="presOf" srcId="{5C2170AD-D039-429F-A651-7F2365D713B0}" destId="{1837BBD7-FA9C-497C-8BFF-7B5C2D614C33}" srcOrd="0" destOrd="0" presId="urn:microsoft.com/office/officeart/2005/8/layout/orgChart1"/>
    <dgm:cxn modelId="{514C47D7-8918-4822-8299-6454C4156A52}" type="presOf" srcId="{FA7A8485-E214-4310-B7D0-6FEF650AD380}" destId="{2D440093-E137-4205-A63C-67E9EA58FE7A}" srcOrd="0" destOrd="0" presId="urn:microsoft.com/office/officeart/2005/8/layout/orgChart1"/>
    <dgm:cxn modelId="{1008D21D-04C5-4303-A243-5454420B06B0}" srcId="{6133DCC7-97FB-48B0-9EE0-1C6A9CE2EA82}" destId="{DE4BD977-7B06-4C18-8F8C-0F9A02E33D16}" srcOrd="0" destOrd="0" parTransId="{F04405B7-5D8B-431A-8F2F-231596AC57F2}" sibTransId="{78EFBD2E-0827-4EF4-9EAC-23363951677E}"/>
    <dgm:cxn modelId="{A47BA3D7-EE22-4871-9A45-F7563EF9C03C}" type="presOf" srcId="{F211240E-20A5-43AF-89EB-8CF80CEADD28}" destId="{BD7B0A19-BDAC-40EB-B775-37AB1C479340}" srcOrd="1" destOrd="0" presId="urn:microsoft.com/office/officeart/2005/8/layout/orgChart1"/>
    <dgm:cxn modelId="{F0E909C7-35C2-486D-AA0C-623BC00DBDA5}" type="presOf" srcId="{F211240E-20A5-43AF-89EB-8CF80CEADD28}" destId="{CECA4720-A9F4-4ADC-BFBE-E4B6DC8C3ED4}" srcOrd="0" destOrd="0" presId="urn:microsoft.com/office/officeart/2005/8/layout/orgChart1"/>
    <dgm:cxn modelId="{F1C4288D-3A62-49C9-92BE-C9EC2B044EB1}" type="presOf" srcId="{1E459AD6-5C82-41D8-8360-FD3F0D6965A5}" destId="{CA205521-5928-4317-B206-FC52E191970D}" srcOrd="0" destOrd="0" presId="urn:microsoft.com/office/officeart/2005/8/layout/orgChart1"/>
    <dgm:cxn modelId="{AD78AF19-3257-4E31-BCE3-5F32A2458858}" type="presOf" srcId="{DE4BD977-7B06-4C18-8F8C-0F9A02E33D16}" destId="{B34A8558-CF19-45EB-8CD8-170D72786B92}" srcOrd="1" destOrd="0" presId="urn:microsoft.com/office/officeart/2005/8/layout/orgChart1"/>
    <dgm:cxn modelId="{79560ACD-E085-47BA-AB5D-7FC7BB91A991}" type="presOf" srcId="{F3E0AA7B-ADA6-4167-A3DA-0EEDB9FB00DE}" destId="{670E2ABE-4FF8-4025-A2FF-BF63B666C1EC}" srcOrd="1" destOrd="0" presId="urn:microsoft.com/office/officeart/2005/8/layout/orgChart1"/>
    <dgm:cxn modelId="{EAFEDA16-2BE8-4A3E-B840-51B0CC18AA4F}" type="presOf" srcId="{F1BC6455-0558-4006-A485-03002BA87A62}" destId="{4D79DE9E-2FBD-4356-989C-4B5913A2624E}" srcOrd="1" destOrd="0" presId="urn:microsoft.com/office/officeart/2005/8/layout/orgChart1"/>
    <dgm:cxn modelId="{88697EDA-949A-4C8F-BCDF-46066E98EF02}" type="presOf" srcId="{40ABBE46-E487-41D4-B784-825228080417}" destId="{CEFC101B-360A-4C87-8456-573D30B89CDD}" srcOrd="0" destOrd="0" presId="urn:microsoft.com/office/officeart/2005/8/layout/orgChart1"/>
    <dgm:cxn modelId="{FEEFC7BC-6479-4255-BA52-1CF5E03EF5BF}" type="presOf" srcId="{F00CA0FC-AEEA-4EC2-83D5-443C11F6CA90}" destId="{B08ACC1D-EF6A-4DED-8384-2DCF31944FAE}" srcOrd="1" destOrd="0" presId="urn:microsoft.com/office/officeart/2005/8/layout/orgChart1"/>
    <dgm:cxn modelId="{551F70A3-7689-4E93-A5ED-3B23DDC1ECCA}" type="presOf" srcId="{5D9B5FE7-F582-4B26-ADD7-D69607038EC7}" destId="{7A80E074-6ABA-4B9E-A7CA-7A3050742488}" srcOrd="1" destOrd="0" presId="urn:microsoft.com/office/officeart/2005/8/layout/orgChart1"/>
    <dgm:cxn modelId="{1973AB86-ECC9-4147-81C1-0DB53037526C}" type="presOf" srcId="{C5BA700B-DA1E-4788-8C91-FAA31C8AE6CA}" destId="{43F3924B-7618-41CE-99CB-18E5CBDD7DAF}" srcOrd="0" destOrd="0" presId="urn:microsoft.com/office/officeart/2005/8/layout/orgChart1"/>
    <dgm:cxn modelId="{7123A87A-0372-4B10-93AA-AA181A0D6820}" type="presOf" srcId="{F00CA0FC-AEEA-4EC2-83D5-443C11F6CA90}" destId="{9A28224D-EC9B-49ED-A58F-566CF1BDF9CD}" srcOrd="0" destOrd="0" presId="urn:microsoft.com/office/officeart/2005/8/layout/orgChart1"/>
    <dgm:cxn modelId="{CF483B8A-269C-4ECF-9998-438AF3038C94}" type="presOf" srcId="{6133DCC7-97FB-48B0-9EE0-1C6A9CE2EA82}" destId="{AB810E6D-5EB7-4CE9-88F2-A9B036CD1BCB}" srcOrd="1" destOrd="0" presId="urn:microsoft.com/office/officeart/2005/8/layout/orgChart1"/>
    <dgm:cxn modelId="{E8AA84B9-3AF3-46F1-9F78-7ED2D076AEC3}" srcId="{6133DCC7-97FB-48B0-9EE0-1C6A9CE2EA82}" destId="{F211240E-20A5-43AF-89EB-8CF80CEADD28}" srcOrd="4" destOrd="0" parTransId="{FA7A8485-E214-4310-B7D0-6FEF650AD380}" sibTransId="{F2D5B622-7345-45D5-A3F7-4E9D65740CC6}"/>
    <dgm:cxn modelId="{D5DEC4F0-4EE4-461F-891B-CDDDCBB6180D}" srcId="{6133DCC7-97FB-48B0-9EE0-1C6A9CE2EA82}" destId="{F00CA0FC-AEEA-4EC2-83D5-443C11F6CA90}" srcOrd="5" destOrd="0" parTransId="{C5BA700B-DA1E-4788-8C91-FAA31C8AE6CA}" sibTransId="{F817AA58-1966-41CF-BF17-E63AABDAA013}"/>
    <dgm:cxn modelId="{CBF039EB-B630-4FF0-B100-07E0CBBEE08C}" type="presOf" srcId="{F04405B7-5D8B-431A-8F2F-231596AC57F2}" destId="{B7568A18-6564-4336-8C39-D7C57E7E0CAA}" srcOrd="0" destOrd="0" presId="urn:microsoft.com/office/officeart/2005/8/layout/orgChart1"/>
    <dgm:cxn modelId="{103D9E36-A24B-4CD6-80AA-AC246F0A0ADB}" type="presOf" srcId="{5D9B5FE7-F582-4B26-ADD7-D69607038EC7}" destId="{3E033CDA-01EB-48EB-BCC4-FAF7AE3163DB}" srcOrd="0" destOrd="0" presId="urn:microsoft.com/office/officeart/2005/8/layout/orgChart1"/>
    <dgm:cxn modelId="{85D79EA7-1284-4229-B6C7-A389AFDC8BB9}" srcId="{6133DCC7-97FB-48B0-9EE0-1C6A9CE2EA82}" destId="{05F72D5D-8C9C-4C1E-8D76-DF7D5DB5048D}" srcOrd="6" destOrd="0" parTransId="{40ABBE46-E487-41D4-B784-825228080417}" sibTransId="{8BBABF54-A54D-4260-A3FB-0DFC2E520E83}"/>
    <dgm:cxn modelId="{F5D8336E-CA3D-4C62-B1EF-3745D6FC83F4}" srcId="{6133DCC7-97FB-48B0-9EE0-1C6A9CE2EA82}" destId="{5D9B5FE7-F582-4B26-ADD7-D69607038EC7}" srcOrd="3" destOrd="0" parTransId="{0A0E51F7-9B97-4A3E-AD5A-C67F3945067E}" sibTransId="{BD2AAF3A-4051-42C7-A558-A1D5731397A0}"/>
    <dgm:cxn modelId="{91732B2C-EBB7-49AC-A637-108968830617}" type="presOf" srcId="{6C3B8C19-20F8-4777-BFA9-2E761FAC18CE}" destId="{C1C658B7-9D0F-4151-9217-D4D7B39FC1F0}" srcOrd="0" destOrd="0" presId="urn:microsoft.com/office/officeart/2005/8/layout/orgChart1"/>
    <dgm:cxn modelId="{531907C1-1E82-4206-95A6-3AD5D259BCB7}" type="presOf" srcId="{F1BC6455-0558-4006-A485-03002BA87A62}" destId="{9F6E702A-CA1B-44EC-BA04-75DA0AE5A515}" srcOrd="0" destOrd="0" presId="urn:microsoft.com/office/officeart/2005/8/layout/orgChart1"/>
    <dgm:cxn modelId="{3F1AA969-C8AC-4112-9C31-0F3CD22B4FF1}" type="presOf" srcId="{6133DCC7-97FB-48B0-9EE0-1C6A9CE2EA82}" destId="{B5A6C159-DB50-4886-B3EF-7A356012DADB}" srcOrd="0" destOrd="0" presId="urn:microsoft.com/office/officeart/2005/8/layout/orgChart1"/>
    <dgm:cxn modelId="{C3CA25D7-C952-4DFD-AE7A-F4B04E4A7C9D}" type="presOf" srcId="{05F72D5D-8C9C-4C1E-8D76-DF7D5DB5048D}" destId="{9F4C653A-5A19-4B19-9E5C-6DEA99BA9880}" srcOrd="0" destOrd="0" presId="urn:microsoft.com/office/officeart/2005/8/layout/orgChart1"/>
    <dgm:cxn modelId="{BD582BA5-630D-46A0-B732-D52F20C51427}" srcId="{6133DCC7-97FB-48B0-9EE0-1C6A9CE2EA82}" destId="{F1BC6455-0558-4006-A485-03002BA87A62}" srcOrd="2" destOrd="0" parTransId="{6C3B8C19-20F8-4777-BFA9-2E761FAC18CE}" sibTransId="{5981C687-20FC-40A6-8519-12C9B4094B7D}"/>
    <dgm:cxn modelId="{7C58653B-3CDE-46C2-96E2-3D953126FD0B}" type="presOf" srcId="{0A0E51F7-9B97-4A3E-AD5A-C67F3945067E}" destId="{EE02BC0C-A1DC-40D6-8C40-19A2A4655868}" srcOrd="0" destOrd="0" presId="urn:microsoft.com/office/officeart/2005/8/layout/orgChart1"/>
    <dgm:cxn modelId="{DB9857C9-8A26-49DA-9FC0-5FB9BCFC0220}" type="presOf" srcId="{DE4BD977-7B06-4C18-8F8C-0F9A02E33D16}" destId="{4A6BB040-E955-489A-8B41-FDBA99603F27}" srcOrd="0" destOrd="0" presId="urn:microsoft.com/office/officeart/2005/8/layout/orgChart1"/>
    <dgm:cxn modelId="{CBC4FC8D-AC38-47DA-BC07-2D6BADA39D11}" type="presOf" srcId="{05F72D5D-8C9C-4C1E-8D76-DF7D5DB5048D}" destId="{38A7D233-4D14-4274-BC16-136208013635}" srcOrd="1" destOrd="0" presId="urn:microsoft.com/office/officeart/2005/8/layout/orgChart1"/>
    <dgm:cxn modelId="{DC482BFF-AA47-438F-892C-5DBC25D1299A}" type="presParOf" srcId="{1837BBD7-FA9C-497C-8BFF-7B5C2D614C33}" destId="{E4161C29-3270-4789-A1B1-001936ECC0DD}" srcOrd="0" destOrd="0" presId="urn:microsoft.com/office/officeart/2005/8/layout/orgChart1"/>
    <dgm:cxn modelId="{381ED36C-4DAA-40C3-B6E6-49BB268DAA64}" type="presParOf" srcId="{E4161C29-3270-4789-A1B1-001936ECC0DD}" destId="{746C6D07-50C1-4373-A850-5E0E3DB78AAC}" srcOrd="0" destOrd="0" presId="urn:microsoft.com/office/officeart/2005/8/layout/orgChart1"/>
    <dgm:cxn modelId="{0528786A-1072-4E51-9631-8F8913766948}" type="presParOf" srcId="{746C6D07-50C1-4373-A850-5E0E3DB78AAC}" destId="{B5A6C159-DB50-4886-B3EF-7A356012DADB}" srcOrd="0" destOrd="0" presId="urn:microsoft.com/office/officeart/2005/8/layout/orgChart1"/>
    <dgm:cxn modelId="{D61CBB8E-2135-452F-84BE-5789B32AA1F6}" type="presParOf" srcId="{746C6D07-50C1-4373-A850-5E0E3DB78AAC}" destId="{AB810E6D-5EB7-4CE9-88F2-A9B036CD1BCB}" srcOrd="1" destOrd="0" presId="urn:microsoft.com/office/officeart/2005/8/layout/orgChart1"/>
    <dgm:cxn modelId="{AA3C75FC-5FAC-47D7-9031-C57FED62E567}" type="presParOf" srcId="{E4161C29-3270-4789-A1B1-001936ECC0DD}" destId="{145E0D97-EA96-41AA-8C19-3799A8BBF43E}" srcOrd="1" destOrd="0" presId="urn:microsoft.com/office/officeart/2005/8/layout/orgChart1"/>
    <dgm:cxn modelId="{5B4A3035-8879-4CB6-B6E2-F313C2FD3724}" type="presParOf" srcId="{145E0D97-EA96-41AA-8C19-3799A8BBF43E}" destId="{B7568A18-6564-4336-8C39-D7C57E7E0CAA}" srcOrd="0" destOrd="0" presId="urn:microsoft.com/office/officeart/2005/8/layout/orgChart1"/>
    <dgm:cxn modelId="{771124A6-6E78-459A-8DF3-638B8C3BEAA0}" type="presParOf" srcId="{145E0D97-EA96-41AA-8C19-3799A8BBF43E}" destId="{C081240D-1F77-42B1-9DD3-0D045B2358BB}" srcOrd="1" destOrd="0" presId="urn:microsoft.com/office/officeart/2005/8/layout/orgChart1"/>
    <dgm:cxn modelId="{342AB0EC-B3D3-4F16-9997-8898ABFB2935}" type="presParOf" srcId="{C081240D-1F77-42B1-9DD3-0D045B2358BB}" destId="{37A33A19-AF9A-41DB-AB5D-FC51C810B6CA}" srcOrd="0" destOrd="0" presId="urn:microsoft.com/office/officeart/2005/8/layout/orgChart1"/>
    <dgm:cxn modelId="{F84F8860-8DD6-44B6-9AED-DBB10CF21AB9}" type="presParOf" srcId="{37A33A19-AF9A-41DB-AB5D-FC51C810B6CA}" destId="{4A6BB040-E955-489A-8B41-FDBA99603F27}" srcOrd="0" destOrd="0" presId="urn:microsoft.com/office/officeart/2005/8/layout/orgChart1"/>
    <dgm:cxn modelId="{72356FA0-7691-4155-BCB6-9E0F99940504}" type="presParOf" srcId="{37A33A19-AF9A-41DB-AB5D-FC51C810B6CA}" destId="{B34A8558-CF19-45EB-8CD8-170D72786B92}" srcOrd="1" destOrd="0" presId="urn:microsoft.com/office/officeart/2005/8/layout/orgChart1"/>
    <dgm:cxn modelId="{AC90BA30-934D-4B82-B791-76AC90318321}" type="presParOf" srcId="{C081240D-1F77-42B1-9DD3-0D045B2358BB}" destId="{480A8CC7-C7B7-4FE6-B342-09FCFDB6F3D9}" srcOrd="1" destOrd="0" presId="urn:microsoft.com/office/officeart/2005/8/layout/orgChart1"/>
    <dgm:cxn modelId="{4FD63411-CF8E-49F9-A27A-0D4AD8B4382E}" type="presParOf" srcId="{C081240D-1F77-42B1-9DD3-0D045B2358BB}" destId="{131376A1-1EA7-4871-97DC-2283F65E51FB}" srcOrd="2" destOrd="0" presId="urn:microsoft.com/office/officeart/2005/8/layout/orgChart1"/>
    <dgm:cxn modelId="{B642F448-E5AE-429C-922C-BAA8581C2189}" type="presParOf" srcId="{145E0D97-EA96-41AA-8C19-3799A8BBF43E}" destId="{CA205521-5928-4317-B206-FC52E191970D}" srcOrd="2" destOrd="0" presId="urn:microsoft.com/office/officeart/2005/8/layout/orgChart1"/>
    <dgm:cxn modelId="{B3A323BC-431E-4972-B015-DAF2A545CEA8}" type="presParOf" srcId="{145E0D97-EA96-41AA-8C19-3799A8BBF43E}" destId="{DA3F52B0-DDC4-49B2-86EF-9EEE8F1C1F1F}" srcOrd="3" destOrd="0" presId="urn:microsoft.com/office/officeart/2005/8/layout/orgChart1"/>
    <dgm:cxn modelId="{399149BB-F296-458C-8539-EDD64750A911}" type="presParOf" srcId="{DA3F52B0-DDC4-49B2-86EF-9EEE8F1C1F1F}" destId="{AF3945FE-0953-48BA-B831-7DD6736D485C}" srcOrd="0" destOrd="0" presId="urn:microsoft.com/office/officeart/2005/8/layout/orgChart1"/>
    <dgm:cxn modelId="{464C3D06-5011-472C-8886-01FBAA2B8A0B}" type="presParOf" srcId="{AF3945FE-0953-48BA-B831-7DD6736D485C}" destId="{69375403-B565-4EB0-90C7-38CA2D7A4DC8}" srcOrd="0" destOrd="0" presId="urn:microsoft.com/office/officeart/2005/8/layout/orgChart1"/>
    <dgm:cxn modelId="{509B675E-9B78-4B49-9438-8590BDF66B07}" type="presParOf" srcId="{AF3945FE-0953-48BA-B831-7DD6736D485C}" destId="{670E2ABE-4FF8-4025-A2FF-BF63B666C1EC}" srcOrd="1" destOrd="0" presId="urn:microsoft.com/office/officeart/2005/8/layout/orgChart1"/>
    <dgm:cxn modelId="{D074A501-7DA5-4ACB-87F3-C68511357E86}" type="presParOf" srcId="{DA3F52B0-DDC4-49B2-86EF-9EEE8F1C1F1F}" destId="{4FA4D1DB-152C-4FEB-8E81-E1186877F246}" srcOrd="1" destOrd="0" presId="urn:microsoft.com/office/officeart/2005/8/layout/orgChart1"/>
    <dgm:cxn modelId="{9D597DD1-11B7-4823-A2D5-E9ED83EEBF88}" type="presParOf" srcId="{DA3F52B0-DDC4-49B2-86EF-9EEE8F1C1F1F}" destId="{72DE1F4A-55C4-4D93-A740-99751C402E80}" srcOrd="2" destOrd="0" presId="urn:microsoft.com/office/officeart/2005/8/layout/orgChart1"/>
    <dgm:cxn modelId="{E61DCE06-AFF7-4D2A-8F4E-C0AF64EDE51F}" type="presParOf" srcId="{145E0D97-EA96-41AA-8C19-3799A8BBF43E}" destId="{C1C658B7-9D0F-4151-9217-D4D7B39FC1F0}" srcOrd="4" destOrd="0" presId="urn:microsoft.com/office/officeart/2005/8/layout/orgChart1"/>
    <dgm:cxn modelId="{971618A8-5E15-46FE-BC63-6EBC5303981E}" type="presParOf" srcId="{145E0D97-EA96-41AA-8C19-3799A8BBF43E}" destId="{0E84A3F2-B34B-49CE-ACE8-79A8863CE5AA}" srcOrd="5" destOrd="0" presId="urn:microsoft.com/office/officeart/2005/8/layout/orgChart1"/>
    <dgm:cxn modelId="{7342841A-ACE9-4FA5-8744-62541D8A0508}" type="presParOf" srcId="{0E84A3F2-B34B-49CE-ACE8-79A8863CE5AA}" destId="{BCCD8D88-1641-471D-9149-69097A49B32C}" srcOrd="0" destOrd="0" presId="urn:microsoft.com/office/officeart/2005/8/layout/orgChart1"/>
    <dgm:cxn modelId="{7EF33EBF-05CA-43CF-A28B-FE5E5FDA3DD3}" type="presParOf" srcId="{BCCD8D88-1641-471D-9149-69097A49B32C}" destId="{9F6E702A-CA1B-44EC-BA04-75DA0AE5A515}" srcOrd="0" destOrd="0" presId="urn:microsoft.com/office/officeart/2005/8/layout/orgChart1"/>
    <dgm:cxn modelId="{86258656-F42C-41C9-BC2A-760A73C37737}" type="presParOf" srcId="{BCCD8D88-1641-471D-9149-69097A49B32C}" destId="{4D79DE9E-2FBD-4356-989C-4B5913A2624E}" srcOrd="1" destOrd="0" presId="urn:microsoft.com/office/officeart/2005/8/layout/orgChart1"/>
    <dgm:cxn modelId="{5048ED84-B6BB-4A85-8649-05E22B440F1A}" type="presParOf" srcId="{0E84A3F2-B34B-49CE-ACE8-79A8863CE5AA}" destId="{1C6EB637-EF7C-4BEA-ACB5-FDEFA2F65D60}" srcOrd="1" destOrd="0" presId="urn:microsoft.com/office/officeart/2005/8/layout/orgChart1"/>
    <dgm:cxn modelId="{DDC632A5-1D4E-4284-96AF-3D5C1260D977}" type="presParOf" srcId="{0E84A3F2-B34B-49CE-ACE8-79A8863CE5AA}" destId="{A94A621C-7EE6-4BC4-8445-9B04C5FA21D0}" srcOrd="2" destOrd="0" presId="urn:microsoft.com/office/officeart/2005/8/layout/orgChart1"/>
    <dgm:cxn modelId="{97C0E8D5-98EE-4A34-AABE-79DD59349070}" type="presParOf" srcId="{145E0D97-EA96-41AA-8C19-3799A8BBF43E}" destId="{EE02BC0C-A1DC-40D6-8C40-19A2A4655868}" srcOrd="6" destOrd="0" presId="urn:microsoft.com/office/officeart/2005/8/layout/orgChart1"/>
    <dgm:cxn modelId="{67FC32C8-6758-4988-BBD6-9409F55CB828}" type="presParOf" srcId="{145E0D97-EA96-41AA-8C19-3799A8BBF43E}" destId="{0F8B3CBB-CDE6-496D-9D3F-242F8545F14E}" srcOrd="7" destOrd="0" presId="urn:microsoft.com/office/officeart/2005/8/layout/orgChart1"/>
    <dgm:cxn modelId="{BB8C9C23-4C0A-4596-86A2-3FDF77B6F9E0}" type="presParOf" srcId="{0F8B3CBB-CDE6-496D-9D3F-242F8545F14E}" destId="{011E88D4-2BE2-4806-A8C8-F69DF2E78D5B}" srcOrd="0" destOrd="0" presId="urn:microsoft.com/office/officeart/2005/8/layout/orgChart1"/>
    <dgm:cxn modelId="{0B38F804-DC0A-4F15-8803-4BFE01766DFF}" type="presParOf" srcId="{011E88D4-2BE2-4806-A8C8-F69DF2E78D5B}" destId="{3E033CDA-01EB-48EB-BCC4-FAF7AE3163DB}" srcOrd="0" destOrd="0" presId="urn:microsoft.com/office/officeart/2005/8/layout/orgChart1"/>
    <dgm:cxn modelId="{9B06B3CC-628F-47C2-B75D-D038B6F1E49D}" type="presParOf" srcId="{011E88D4-2BE2-4806-A8C8-F69DF2E78D5B}" destId="{7A80E074-6ABA-4B9E-A7CA-7A3050742488}" srcOrd="1" destOrd="0" presId="urn:microsoft.com/office/officeart/2005/8/layout/orgChart1"/>
    <dgm:cxn modelId="{924BB74D-02D3-4EB7-AA32-56F2908D90EE}" type="presParOf" srcId="{0F8B3CBB-CDE6-496D-9D3F-242F8545F14E}" destId="{80F8C826-D898-46DB-91F1-12BB1C4C3AB0}" srcOrd="1" destOrd="0" presId="urn:microsoft.com/office/officeart/2005/8/layout/orgChart1"/>
    <dgm:cxn modelId="{CA4898C9-15EA-42AE-ACB8-4F1B4F3E6990}" type="presParOf" srcId="{0F8B3CBB-CDE6-496D-9D3F-242F8545F14E}" destId="{2733E3B4-1BF2-427C-99D1-7307D8BFFB08}" srcOrd="2" destOrd="0" presId="urn:microsoft.com/office/officeart/2005/8/layout/orgChart1"/>
    <dgm:cxn modelId="{AAB45503-EB9F-4FFF-B463-E16A93701C1A}" type="presParOf" srcId="{145E0D97-EA96-41AA-8C19-3799A8BBF43E}" destId="{2D440093-E137-4205-A63C-67E9EA58FE7A}" srcOrd="8" destOrd="0" presId="urn:microsoft.com/office/officeart/2005/8/layout/orgChart1"/>
    <dgm:cxn modelId="{373C8052-50C4-4820-929B-2CB2933D6E96}" type="presParOf" srcId="{145E0D97-EA96-41AA-8C19-3799A8BBF43E}" destId="{CBE94FBE-BF4D-4235-97CF-0C72A9FBA5C3}" srcOrd="9" destOrd="0" presId="urn:microsoft.com/office/officeart/2005/8/layout/orgChart1"/>
    <dgm:cxn modelId="{BE69D72F-CEC1-4CAE-AA13-822A1DFBA44A}" type="presParOf" srcId="{CBE94FBE-BF4D-4235-97CF-0C72A9FBA5C3}" destId="{620FBC7B-F61F-4F46-897E-69C5D90D3D05}" srcOrd="0" destOrd="0" presId="urn:microsoft.com/office/officeart/2005/8/layout/orgChart1"/>
    <dgm:cxn modelId="{0074BCBD-D9A6-4419-B5BA-2410719930DC}" type="presParOf" srcId="{620FBC7B-F61F-4F46-897E-69C5D90D3D05}" destId="{CECA4720-A9F4-4ADC-BFBE-E4B6DC8C3ED4}" srcOrd="0" destOrd="0" presId="urn:microsoft.com/office/officeart/2005/8/layout/orgChart1"/>
    <dgm:cxn modelId="{62293704-FC29-4640-ACDF-5BA01A694080}" type="presParOf" srcId="{620FBC7B-F61F-4F46-897E-69C5D90D3D05}" destId="{BD7B0A19-BDAC-40EB-B775-37AB1C479340}" srcOrd="1" destOrd="0" presId="urn:microsoft.com/office/officeart/2005/8/layout/orgChart1"/>
    <dgm:cxn modelId="{F0AE66CE-41B3-472E-9A1C-B0B1F6516CB7}" type="presParOf" srcId="{CBE94FBE-BF4D-4235-97CF-0C72A9FBA5C3}" destId="{37489238-CB31-47AE-BE0F-6B8F261421C0}" srcOrd="1" destOrd="0" presId="urn:microsoft.com/office/officeart/2005/8/layout/orgChart1"/>
    <dgm:cxn modelId="{9C1A8AC8-2A5E-4C6B-B5E1-AB2CCF1700C1}" type="presParOf" srcId="{CBE94FBE-BF4D-4235-97CF-0C72A9FBA5C3}" destId="{6A34FAF0-8EBC-41BC-948A-21F0EFEAA43E}" srcOrd="2" destOrd="0" presId="urn:microsoft.com/office/officeart/2005/8/layout/orgChart1"/>
    <dgm:cxn modelId="{3C5DE424-5045-4943-93F9-126110D50C84}" type="presParOf" srcId="{145E0D97-EA96-41AA-8C19-3799A8BBF43E}" destId="{43F3924B-7618-41CE-99CB-18E5CBDD7DAF}" srcOrd="10" destOrd="0" presId="urn:microsoft.com/office/officeart/2005/8/layout/orgChart1"/>
    <dgm:cxn modelId="{8081F505-C038-4198-8374-BB28EBE76007}" type="presParOf" srcId="{145E0D97-EA96-41AA-8C19-3799A8BBF43E}" destId="{B0A9FD68-F2E2-4D7D-A1C3-1F9F7066F71F}" srcOrd="11" destOrd="0" presId="urn:microsoft.com/office/officeart/2005/8/layout/orgChart1"/>
    <dgm:cxn modelId="{03D25A15-E85F-46D2-B386-2DB9238ED9DE}" type="presParOf" srcId="{B0A9FD68-F2E2-4D7D-A1C3-1F9F7066F71F}" destId="{8ECE762C-4CB8-4D1B-A5C3-CA0B89CF9B90}" srcOrd="0" destOrd="0" presId="urn:microsoft.com/office/officeart/2005/8/layout/orgChart1"/>
    <dgm:cxn modelId="{06E5C93D-C99D-4F7E-9E13-F0E9076B9078}" type="presParOf" srcId="{8ECE762C-4CB8-4D1B-A5C3-CA0B89CF9B90}" destId="{9A28224D-EC9B-49ED-A58F-566CF1BDF9CD}" srcOrd="0" destOrd="0" presId="urn:microsoft.com/office/officeart/2005/8/layout/orgChart1"/>
    <dgm:cxn modelId="{742A8A83-10C0-412F-B6B4-9D9D5DBEED92}" type="presParOf" srcId="{8ECE762C-4CB8-4D1B-A5C3-CA0B89CF9B90}" destId="{B08ACC1D-EF6A-4DED-8384-2DCF31944FAE}" srcOrd="1" destOrd="0" presId="urn:microsoft.com/office/officeart/2005/8/layout/orgChart1"/>
    <dgm:cxn modelId="{A5495424-87F1-41B7-98BB-E42B87B25DCF}" type="presParOf" srcId="{B0A9FD68-F2E2-4D7D-A1C3-1F9F7066F71F}" destId="{424B73F2-EC95-4045-95AC-CCB3409038D4}" srcOrd="1" destOrd="0" presId="urn:microsoft.com/office/officeart/2005/8/layout/orgChart1"/>
    <dgm:cxn modelId="{84E5D307-C002-49EA-BF3F-6663336CD224}" type="presParOf" srcId="{B0A9FD68-F2E2-4D7D-A1C3-1F9F7066F71F}" destId="{8B21A227-226C-414C-8A54-CEDC336D161D}" srcOrd="2" destOrd="0" presId="urn:microsoft.com/office/officeart/2005/8/layout/orgChart1"/>
    <dgm:cxn modelId="{808E0B55-3650-4DB5-A6DF-8077DDA7E56E}" type="presParOf" srcId="{145E0D97-EA96-41AA-8C19-3799A8BBF43E}" destId="{CEFC101B-360A-4C87-8456-573D30B89CDD}" srcOrd="12" destOrd="0" presId="urn:microsoft.com/office/officeart/2005/8/layout/orgChart1"/>
    <dgm:cxn modelId="{5F621F4E-4931-4573-B974-21C736F227C3}" type="presParOf" srcId="{145E0D97-EA96-41AA-8C19-3799A8BBF43E}" destId="{B374FBBC-54E2-4506-9FAB-FA2035BC0DD7}" srcOrd="13" destOrd="0" presId="urn:microsoft.com/office/officeart/2005/8/layout/orgChart1"/>
    <dgm:cxn modelId="{276D3796-290C-46FB-BC8B-53E1A733BB67}" type="presParOf" srcId="{B374FBBC-54E2-4506-9FAB-FA2035BC0DD7}" destId="{1B643290-5306-4536-987D-16DEB548653A}" srcOrd="0" destOrd="0" presId="urn:microsoft.com/office/officeart/2005/8/layout/orgChart1"/>
    <dgm:cxn modelId="{FE47310E-0EC3-4078-A64F-B6E434256928}" type="presParOf" srcId="{1B643290-5306-4536-987D-16DEB548653A}" destId="{9F4C653A-5A19-4B19-9E5C-6DEA99BA9880}" srcOrd="0" destOrd="0" presId="urn:microsoft.com/office/officeart/2005/8/layout/orgChart1"/>
    <dgm:cxn modelId="{BC00C341-7506-4929-9A1B-5BD18944E59C}" type="presParOf" srcId="{1B643290-5306-4536-987D-16DEB548653A}" destId="{38A7D233-4D14-4274-BC16-136208013635}" srcOrd="1" destOrd="0" presId="urn:microsoft.com/office/officeart/2005/8/layout/orgChart1"/>
    <dgm:cxn modelId="{194D6C48-DE07-4004-ABA0-624873B3AEE9}" type="presParOf" srcId="{B374FBBC-54E2-4506-9FAB-FA2035BC0DD7}" destId="{F3B384FC-C8B1-4052-99E7-18DC1CEF951E}" srcOrd="1" destOrd="0" presId="urn:microsoft.com/office/officeart/2005/8/layout/orgChart1"/>
    <dgm:cxn modelId="{BF4A7557-2CB6-4846-9938-592F7ABA2EB5}" type="presParOf" srcId="{B374FBBC-54E2-4506-9FAB-FA2035BC0DD7}" destId="{07EAD1DD-DF38-44D2-9EB4-30E9A4133CDC}" srcOrd="2" destOrd="0" presId="urn:microsoft.com/office/officeart/2005/8/layout/orgChart1"/>
    <dgm:cxn modelId="{A43C8722-7416-4FA9-9174-5A6DA9B9FC02}" type="presParOf" srcId="{E4161C29-3270-4789-A1B1-001936ECC0DD}" destId="{66B5E139-DE5E-46AC-9133-188FBFD3094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EB3E-6D01-493C-AD50-CE8881AD4C6E}">
      <dsp:nvSpPr>
        <dsp:cNvPr id="0" name=""/>
        <dsp:cNvSpPr/>
      </dsp:nvSpPr>
      <dsp:spPr>
        <a:xfrm>
          <a:off x="2978123" y="1019728"/>
          <a:ext cx="1441532" cy="698554"/>
        </a:xfrm>
        <a:custGeom>
          <a:avLst/>
          <a:gdLst/>
          <a:ahLst/>
          <a:cxnLst/>
          <a:rect l="0" t="0" r="0" b="0"/>
          <a:pathLst>
            <a:path>
              <a:moveTo>
                <a:pt x="0" y="0"/>
              </a:moveTo>
              <a:lnTo>
                <a:pt x="0" y="349277"/>
              </a:lnTo>
              <a:lnTo>
                <a:pt x="1441532" y="349277"/>
              </a:lnTo>
              <a:lnTo>
                <a:pt x="1441532" y="698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A5F05B-47B5-4B82-BE4E-FA170E9589EB}">
      <dsp:nvSpPr>
        <dsp:cNvPr id="0" name=""/>
        <dsp:cNvSpPr/>
      </dsp:nvSpPr>
      <dsp:spPr>
        <a:xfrm>
          <a:off x="1718181" y="1019728"/>
          <a:ext cx="1259942" cy="698554"/>
        </a:xfrm>
        <a:custGeom>
          <a:avLst/>
          <a:gdLst/>
          <a:ahLst/>
          <a:cxnLst/>
          <a:rect l="0" t="0" r="0" b="0"/>
          <a:pathLst>
            <a:path>
              <a:moveTo>
                <a:pt x="1259942" y="0"/>
              </a:moveTo>
              <a:lnTo>
                <a:pt x="1259942" y="349277"/>
              </a:lnTo>
              <a:lnTo>
                <a:pt x="0" y="349277"/>
              </a:lnTo>
              <a:lnTo>
                <a:pt x="0" y="69855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57153-F9E4-4DC6-BF62-CA7891A4DE09}">
      <dsp:nvSpPr>
        <dsp:cNvPr id="0" name=""/>
        <dsp:cNvSpPr/>
      </dsp:nvSpPr>
      <dsp:spPr>
        <a:xfrm>
          <a:off x="1250416" y="654"/>
          <a:ext cx="3455414" cy="1019074"/>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pitchFamily="34" charset="0"/>
              <a:cs typeface="Arial" pitchFamily="34" charset="0"/>
            </a:rPr>
            <a:t>Types of variables</a:t>
          </a:r>
          <a:endParaRPr lang="en-US" sz="2000" kern="1200" dirty="0">
            <a:solidFill>
              <a:schemeClr val="tx1"/>
            </a:solidFill>
            <a:latin typeface="Arial" pitchFamily="34" charset="0"/>
            <a:cs typeface="Arial" pitchFamily="34" charset="0"/>
          </a:endParaRPr>
        </a:p>
      </dsp:txBody>
      <dsp:txXfrm>
        <a:off x="1250416" y="654"/>
        <a:ext cx="3455414" cy="1019074"/>
      </dsp:txXfrm>
    </dsp:sp>
    <dsp:sp modelId="{A1DB7A89-8EBE-4CBF-BF59-8D5593885863}">
      <dsp:nvSpPr>
        <dsp:cNvPr id="0" name=""/>
        <dsp:cNvSpPr/>
      </dsp:nvSpPr>
      <dsp:spPr>
        <a:xfrm>
          <a:off x="566215" y="1718283"/>
          <a:ext cx="2303931" cy="871862"/>
        </a:xfrm>
        <a:prstGeom prst="rect">
          <a:avLst/>
        </a:prstGeom>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w="9525" cap="flat" cmpd="sng" algn="ctr">
          <a:solidFill>
            <a:schemeClr val="accent3">
              <a:shade val="95000"/>
              <a:satMod val="105000"/>
            </a:schemeClr>
          </a:solidFill>
          <a:prstDash val="solid"/>
        </a:ln>
        <a:effectLst>
          <a:outerShdw blurRad="40000" dist="230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pitchFamily="34" charset="0"/>
              <a:cs typeface="Arial" pitchFamily="34" charset="0"/>
            </a:rPr>
            <a:t>Primitive</a:t>
          </a:r>
          <a:endParaRPr lang="en-US" sz="2000" kern="1200" dirty="0">
            <a:solidFill>
              <a:schemeClr val="tx1"/>
            </a:solidFill>
            <a:latin typeface="Arial" pitchFamily="34" charset="0"/>
            <a:cs typeface="Arial" pitchFamily="34" charset="0"/>
          </a:endParaRPr>
        </a:p>
      </dsp:txBody>
      <dsp:txXfrm>
        <a:off x="566215" y="1718283"/>
        <a:ext cx="2303931" cy="871862"/>
      </dsp:txXfrm>
    </dsp:sp>
    <dsp:sp modelId="{B817B3A2-CD2B-491A-A16D-F33F6DF4DE09}">
      <dsp:nvSpPr>
        <dsp:cNvPr id="0" name=""/>
        <dsp:cNvSpPr/>
      </dsp:nvSpPr>
      <dsp:spPr>
        <a:xfrm>
          <a:off x="3194109" y="1718283"/>
          <a:ext cx="2451093" cy="871862"/>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latin typeface="Arial" pitchFamily="34" charset="0"/>
              <a:cs typeface="Arial" pitchFamily="34" charset="0"/>
            </a:rPr>
            <a:t>Reference</a:t>
          </a:r>
          <a:endParaRPr lang="en-US" sz="2000" kern="1200" dirty="0">
            <a:solidFill>
              <a:schemeClr val="tx1"/>
            </a:solidFill>
            <a:latin typeface="Arial" pitchFamily="34" charset="0"/>
            <a:cs typeface="Arial" pitchFamily="34" charset="0"/>
          </a:endParaRPr>
        </a:p>
      </dsp:txBody>
      <dsp:txXfrm>
        <a:off x="3194109" y="1718283"/>
        <a:ext cx="2451093" cy="871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FEB3E-6D01-493C-AD50-CE8881AD4C6E}">
      <dsp:nvSpPr>
        <dsp:cNvPr id="0" name=""/>
        <dsp:cNvSpPr/>
      </dsp:nvSpPr>
      <dsp:spPr>
        <a:xfrm>
          <a:off x="2667003" y="719865"/>
          <a:ext cx="1802151" cy="492952"/>
        </a:xfrm>
        <a:custGeom>
          <a:avLst/>
          <a:gdLst/>
          <a:ahLst/>
          <a:cxnLst/>
          <a:rect l="0" t="0" r="0" b="0"/>
          <a:pathLst>
            <a:path>
              <a:moveTo>
                <a:pt x="0" y="0"/>
              </a:moveTo>
              <a:lnTo>
                <a:pt x="0" y="246476"/>
              </a:lnTo>
              <a:lnTo>
                <a:pt x="1802151" y="246476"/>
              </a:lnTo>
              <a:lnTo>
                <a:pt x="1802151" y="4929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A5F05B-47B5-4B82-BE4E-FA170E9589EB}">
      <dsp:nvSpPr>
        <dsp:cNvPr id="0" name=""/>
        <dsp:cNvSpPr/>
      </dsp:nvSpPr>
      <dsp:spPr>
        <a:xfrm>
          <a:off x="812913" y="719865"/>
          <a:ext cx="1854090" cy="492952"/>
        </a:xfrm>
        <a:custGeom>
          <a:avLst/>
          <a:gdLst/>
          <a:ahLst/>
          <a:cxnLst/>
          <a:rect l="0" t="0" r="0" b="0"/>
          <a:pathLst>
            <a:path>
              <a:moveTo>
                <a:pt x="1854090" y="0"/>
              </a:moveTo>
              <a:lnTo>
                <a:pt x="1854090" y="246476"/>
              </a:lnTo>
              <a:lnTo>
                <a:pt x="0" y="246476"/>
              </a:lnTo>
              <a:lnTo>
                <a:pt x="0" y="4929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E57153-F9E4-4DC6-BF62-CA7891A4DE09}">
      <dsp:nvSpPr>
        <dsp:cNvPr id="0" name=""/>
        <dsp:cNvSpPr/>
      </dsp:nvSpPr>
      <dsp:spPr>
        <a:xfrm>
          <a:off x="1219202" y="730"/>
          <a:ext cx="2895601" cy="719135"/>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Arial" pitchFamily="34" charset="0"/>
              <a:cs typeface="Arial" pitchFamily="34" charset="0"/>
            </a:rPr>
            <a:t>Variables declaration scope</a:t>
          </a:r>
          <a:endParaRPr lang="en-US" sz="1600" kern="1200" dirty="0">
            <a:latin typeface="Arial" pitchFamily="34" charset="0"/>
            <a:cs typeface="Arial" pitchFamily="34" charset="0"/>
          </a:endParaRPr>
        </a:p>
      </dsp:txBody>
      <dsp:txXfrm>
        <a:off x="1219202" y="730"/>
        <a:ext cx="2895601" cy="719135"/>
      </dsp:txXfrm>
    </dsp:sp>
    <dsp:sp modelId="{A1DB7A89-8EBE-4CBF-BF59-8D5593885863}">
      <dsp:nvSpPr>
        <dsp:cNvPr id="0" name=""/>
        <dsp:cNvSpPr/>
      </dsp:nvSpPr>
      <dsp:spPr>
        <a:xfrm>
          <a:off x="0" y="1212818"/>
          <a:ext cx="1625826" cy="615251"/>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Arial" pitchFamily="34" charset="0"/>
              <a:cs typeface="Arial" pitchFamily="34" charset="0"/>
            </a:rPr>
            <a:t>Local</a:t>
          </a:r>
          <a:endParaRPr lang="en-US" sz="1600" kern="1200" dirty="0">
            <a:latin typeface="Arial" pitchFamily="34" charset="0"/>
            <a:cs typeface="Arial" pitchFamily="34" charset="0"/>
          </a:endParaRPr>
        </a:p>
      </dsp:txBody>
      <dsp:txXfrm>
        <a:off x="0" y="1212818"/>
        <a:ext cx="1625826" cy="615251"/>
      </dsp:txXfrm>
    </dsp:sp>
    <dsp:sp modelId="{B817B3A2-CD2B-491A-A16D-F33F6DF4DE09}">
      <dsp:nvSpPr>
        <dsp:cNvPr id="0" name=""/>
        <dsp:cNvSpPr/>
      </dsp:nvSpPr>
      <dsp:spPr>
        <a:xfrm>
          <a:off x="3604317" y="1212818"/>
          <a:ext cx="1729675" cy="615251"/>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latin typeface="Arial" pitchFamily="34" charset="0"/>
              <a:cs typeface="Arial" pitchFamily="34" charset="0"/>
            </a:rPr>
            <a:t>Instance</a:t>
          </a:r>
          <a:endParaRPr lang="en-US" sz="1600" kern="1200" dirty="0">
            <a:latin typeface="Arial" pitchFamily="34" charset="0"/>
            <a:cs typeface="Arial" pitchFamily="34" charset="0"/>
          </a:endParaRPr>
        </a:p>
      </dsp:txBody>
      <dsp:txXfrm>
        <a:off x="3604317" y="1212818"/>
        <a:ext cx="1729675" cy="615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298D8B-73D1-4497-89EA-EB4D6AA6D029}">
      <dsp:nvSpPr>
        <dsp:cNvPr id="0" name=""/>
        <dsp:cNvSpPr/>
      </dsp:nvSpPr>
      <dsp:spPr>
        <a:xfrm>
          <a:off x="3543300" y="1294600"/>
          <a:ext cx="2056941" cy="534998"/>
        </a:xfrm>
        <a:custGeom>
          <a:avLst/>
          <a:gdLst/>
          <a:ahLst/>
          <a:cxnLst/>
          <a:rect l="0" t="0" r="0" b="0"/>
          <a:pathLst>
            <a:path>
              <a:moveTo>
                <a:pt x="0" y="0"/>
              </a:moveTo>
              <a:lnTo>
                <a:pt x="0" y="267499"/>
              </a:lnTo>
              <a:lnTo>
                <a:pt x="2056941" y="267499"/>
              </a:lnTo>
              <a:lnTo>
                <a:pt x="2056941" y="5349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695BC6-553A-4208-9DF4-12D6CD203033}">
      <dsp:nvSpPr>
        <dsp:cNvPr id="0" name=""/>
        <dsp:cNvSpPr/>
      </dsp:nvSpPr>
      <dsp:spPr>
        <a:xfrm>
          <a:off x="1791498" y="1294600"/>
          <a:ext cx="1751801" cy="534998"/>
        </a:xfrm>
        <a:custGeom>
          <a:avLst/>
          <a:gdLst/>
          <a:ahLst/>
          <a:cxnLst/>
          <a:rect l="0" t="0" r="0" b="0"/>
          <a:pathLst>
            <a:path>
              <a:moveTo>
                <a:pt x="1751801" y="0"/>
              </a:moveTo>
              <a:lnTo>
                <a:pt x="1751801" y="267499"/>
              </a:lnTo>
              <a:lnTo>
                <a:pt x="0" y="267499"/>
              </a:lnTo>
              <a:lnTo>
                <a:pt x="0" y="5349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C52350-6965-41E5-B071-F1BBE9B17FAD}">
      <dsp:nvSpPr>
        <dsp:cNvPr id="0" name=""/>
        <dsp:cNvSpPr/>
      </dsp:nvSpPr>
      <dsp:spPr>
        <a:xfrm>
          <a:off x="2269494" y="20794"/>
          <a:ext cx="2547611" cy="12738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Types of Casting</a:t>
          </a:r>
          <a:endParaRPr lang="en-US" sz="2400" kern="1200" dirty="0"/>
        </a:p>
      </dsp:txBody>
      <dsp:txXfrm>
        <a:off x="2269494" y="20794"/>
        <a:ext cx="2547611" cy="1273805"/>
      </dsp:txXfrm>
    </dsp:sp>
    <dsp:sp modelId="{31698E24-4443-4922-928D-9271846A6D55}">
      <dsp:nvSpPr>
        <dsp:cNvPr id="0" name=""/>
        <dsp:cNvSpPr/>
      </dsp:nvSpPr>
      <dsp:spPr>
        <a:xfrm>
          <a:off x="2055" y="1829599"/>
          <a:ext cx="3578885" cy="12738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Automatic/Implicit Casting</a:t>
          </a:r>
        </a:p>
        <a:p>
          <a:pPr lvl="0" algn="ctr" defTabSz="1066800">
            <a:lnSpc>
              <a:spcPct val="90000"/>
            </a:lnSpc>
            <a:spcBef>
              <a:spcPct val="0"/>
            </a:spcBef>
            <a:spcAft>
              <a:spcPct val="35000"/>
            </a:spcAft>
          </a:pPr>
          <a:r>
            <a:rPr lang="en-US" sz="2400" b="1" kern="1200" dirty="0" smtClean="0">
              <a:solidFill>
                <a:schemeClr val="accent2">
                  <a:lumMod val="75000"/>
                </a:schemeClr>
              </a:solidFill>
            </a:rPr>
            <a:t>Widening Conversion</a:t>
          </a:r>
          <a:endParaRPr lang="en-US" sz="2400" b="1" kern="1200" dirty="0">
            <a:solidFill>
              <a:schemeClr val="accent2">
                <a:lumMod val="75000"/>
              </a:schemeClr>
            </a:solidFill>
          </a:endParaRPr>
        </a:p>
      </dsp:txBody>
      <dsp:txXfrm>
        <a:off x="2055" y="1829599"/>
        <a:ext cx="3578885" cy="1273805"/>
      </dsp:txXfrm>
    </dsp:sp>
    <dsp:sp modelId="{97ACE009-A446-4D8A-B14E-21EE21005B81}">
      <dsp:nvSpPr>
        <dsp:cNvPr id="0" name=""/>
        <dsp:cNvSpPr/>
      </dsp:nvSpPr>
      <dsp:spPr>
        <a:xfrm>
          <a:off x="4115939" y="1829599"/>
          <a:ext cx="2968604" cy="12738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Type/Explicit Casting</a:t>
          </a:r>
        </a:p>
        <a:p>
          <a:pPr lvl="0" algn="ctr" defTabSz="1066800">
            <a:lnSpc>
              <a:spcPct val="90000"/>
            </a:lnSpc>
            <a:spcBef>
              <a:spcPct val="0"/>
            </a:spcBef>
            <a:spcAft>
              <a:spcPct val="35000"/>
            </a:spcAft>
          </a:pPr>
          <a:r>
            <a:rPr lang="en-US" sz="2400" b="1" kern="1200" dirty="0" smtClean="0">
              <a:solidFill>
                <a:schemeClr val="accent2">
                  <a:lumMod val="75000"/>
                </a:schemeClr>
              </a:solidFill>
            </a:rPr>
            <a:t>Narrowing Conversion</a:t>
          </a:r>
          <a:endParaRPr lang="en-US" sz="2400" b="1" kern="1200" dirty="0">
            <a:solidFill>
              <a:schemeClr val="accent2">
                <a:lumMod val="75000"/>
              </a:schemeClr>
            </a:solidFill>
          </a:endParaRPr>
        </a:p>
      </dsp:txBody>
      <dsp:txXfrm>
        <a:off x="4115939" y="1829599"/>
        <a:ext cx="2968604" cy="127380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C101B-360A-4C87-8456-573D30B89CDD}">
      <dsp:nvSpPr>
        <dsp:cNvPr id="0" name=""/>
        <dsp:cNvSpPr/>
      </dsp:nvSpPr>
      <dsp:spPr>
        <a:xfrm>
          <a:off x="4152900" y="1035912"/>
          <a:ext cx="3648222" cy="593615"/>
        </a:xfrm>
        <a:custGeom>
          <a:avLst/>
          <a:gdLst/>
          <a:ahLst/>
          <a:cxnLst/>
          <a:rect l="0" t="0" r="0" b="0"/>
          <a:pathLst>
            <a:path>
              <a:moveTo>
                <a:pt x="0" y="0"/>
              </a:moveTo>
              <a:lnTo>
                <a:pt x="0" y="488087"/>
              </a:lnTo>
              <a:lnTo>
                <a:pt x="3648222" y="488087"/>
              </a:lnTo>
              <a:lnTo>
                <a:pt x="3648222"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F3924B-7618-41CE-99CB-18E5CBDD7DAF}">
      <dsp:nvSpPr>
        <dsp:cNvPr id="0" name=""/>
        <dsp:cNvSpPr/>
      </dsp:nvSpPr>
      <dsp:spPr>
        <a:xfrm>
          <a:off x="4152900" y="1035912"/>
          <a:ext cx="2432148" cy="593615"/>
        </a:xfrm>
        <a:custGeom>
          <a:avLst/>
          <a:gdLst/>
          <a:ahLst/>
          <a:cxnLst/>
          <a:rect l="0" t="0" r="0" b="0"/>
          <a:pathLst>
            <a:path>
              <a:moveTo>
                <a:pt x="0" y="0"/>
              </a:moveTo>
              <a:lnTo>
                <a:pt x="0" y="488087"/>
              </a:lnTo>
              <a:lnTo>
                <a:pt x="2432148" y="488087"/>
              </a:lnTo>
              <a:lnTo>
                <a:pt x="2432148"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440093-E137-4205-A63C-67E9EA58FE7A}">
      <dsp:nvSpPr>
        <dsp:cNvPr id="0" name=""/>
        <dsp:cNvSpPr/>
      </dsp:nvSpPr>
      <dsp:spPr>
        <a:xfrm>
          <a:off x="4152900" y="1035912"/>
          <a:ext cx="1216074" cy="593615"/>
        </a:xfrm>
        <a:custGeom>
          <a:avLst/>
          <a:gdLst/>
          <a:ahLst/>
          <a:cxnLst/>
          <a:rect l="0" t="0" r="0" b="0"/>
          <a:pathLst>
            <a:path>
              <a:moveTo>
                <a:pt x="0" y="0"/>
              </a:moveTo>
              <a:lnTo>
                <a:pt x="0" y="488087"/>
              </a:lnTo>
              <a:lnTo>
                <a:pt x="1216074" y="488087"/>
              </a:lnTo>
              <a:lnTo>
                <a:pt x="1216074"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02BC0C-A1DC-40D6-8C40-19A2A4655868}">
      <dsp:nvSpPr>
        <dsp:cNvPr id="0" name=""/>
        <dsp:cNvSpPr/>
      </dsp:nvSpPr>
      <dsp:spPr>
        <a:xfrm>
          <a:off x="4107180" y="1035912"/>
          <a:ext cx="91440" cy="593615"/>
        </a:xfrm>
        <a:custGeom>
          <a:avLst/>
          <a:gdLst/>
          <a:ahLst/>
          <a:cxnLst/>
          <a:rect l="0" t="0" r="0" b="0"/>
          <a:pathLst>
            <a:path>
              <a:moveTo>
                <a:pt x="45720" y="0"/>
              </a:moveTo>
              <a:lnTo>
                <a:pt x="45720"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C658B7-9D0F-4151-9217-D4D7B39FC1F0}">
      <dsp:nvSpPr>
        <dsp:cNvPr id="0" name=""/>
        <dsp:cNvSpPr/>
      </dsp:nvSpPr>
      <dsp:spPr>
        <a:xfrm>
          <a:off x="2936825" y="1035912"/>
          <a:ext cx="1216074" cy="593615"/>
        </a:xfrm>
        <a:custGeom>
          <a:avLst/>
          <a:gdLst/>
          <a:ahLst/>
          <a:cxnLst/>
          <a:rect l="0" t="0" r="0" b="0"/>
          <a:pathLst>
            <a:path>
              <a:moveTo>
                <a:pt x="1216074" y="0"/>
              </a:moveTo>
              <a:lnTo>
                <a:pt x="1216074" y="488087"/>
              </a:lnTo>
              <a:lnTo>
                <a:pt x="0" y="488087"/>
              </a:lnTo>
              <a:lnTo>
                <a:pt x="0"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205521-5928-4317-B206-FC52E191970D}">
      <dsp:nvSpPr>
        <dsp:cNvPr id="0" name=""/>
        <dsp:cNvSpPr/>
      </dsp:nvSpPr>
      <dsp:spPr>
        <a:xfrm>
          <a:off x="1720751" y="1035912"/>
          <a:ext cx="2432148" cy="593615"/>
        </a:xfrm>
        <a:custGeom>
          <a:avLst/>
          <a:gdLst/>
          <a:ahLst/>
          <a:cxnLst/>
          <a:rect l="0" t="0" r="0" b="0"/>
          <a:pathLst>
            <a:path>
              <a:moveTo>
                <a:pt x="2432148" y="0"/>
              </a:moveTo>
              <a:lnTo>
                <a:pt x="2432148" y="488087"/>
              </a:lnTo>
              <a:lnTo>
                <a:pt x="0" y="488087"/>
              </a:lnTo>
              <a:lnTo>
                <a:pt x="0"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568A18-6564-4336-8C39-D7C57E7E0CAA}">
      <dsp:nvSpPr>
        <dsp:cNvPr id="0" name=""/>
        <dsp:cNvSpPr/>
      </dsp:nvSpPr>
      <dsp:spPr>
        <a:xfrm>
          <a:off x="504677" y="1035912"/>
          <a:ext cx="3648222" cy="593615"/>
        </a:xfrm>
        <a:custGeom>
          <a:avLst/>
          <a:gdLst/>
          <a:ahLst/>
          <a:cxnLst/>
          <a:rect l="0" t="0" r="0" b="0"/>
          <a:pathLst>
            <a:path>
              <a:moveTo>
                <a:pt x="3648222" y="0"/>
              </a:moveTo>
              <a:lnTo>
                <a:pt x="3648222" y="488087"/>
              </a:lnTo>
              <a:lnTo>
                <a:pt x="0" y="488087"/>
              </a:lnTo>
              <a:lnTo>
                <a:pt x="0" y="59361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6C159-DB50-4886-B3EF-7A356012DADB}">
      <dsp:nvSpPr>
        <dsp:cNvPr id="0" name=""/>
        <dsp:cNvSpPr/>
      </dsp:nvSpPr>
      <dsp:spPr>
        <a:xfrm>
          <a:off x="3650389" y="533401"/>
          <a:ext cx="1005020" cy="502510"/>
        </a:xfrm>
        <a:prstGeom prst="rect">
          <a:avLst/>
        </a:prstGeom>
        <a:gradFill rotWithShape="1">
          <a:gsLst>
            <a:gs pos="0">
              <a:schemeClr val="accent5">
                <a:shade val="51000"/>
                <a:satMod val="130000"/>
              </a:schemeClr>
            </a:gs>
            <a:gs pos="80000">
              <a:schemeClr val="accent5">
                <a:shade val="93000"/>
                <a:satMod val="130000"/>
              </a:schemeClr>
            </a:gs>
            <a:gs pos="100000">
              <a:schemeClr val="accent5">
                <a:shade val="94000"/>
                <a:satMod val="135000"/>
              </a:schemeClr>
            </a:gs>
          </a:gsLst>
          <a:lin ang="16200000" scaled="0"/>
        </a:gradFill>
        <a:ln w="9525" cap="flat" cmpd="sng" algn="ctr">
          <a:solidFill>
            <a:schemeClr val="accent5">
              <a:shade val="95000"/>
              <a:satMod val="105000"/>
            </a:schemeClr>
          </a:solidFill>
          <a:prstDash val="solid"/>
        </a:ln>
        <a:effectLst>
          <a:outerShdw blurRad="40000" dist="230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IN" sz="1600" b="0" kern="1200" dirty="0" smtClean="0"/>
            <a:t>Types of Operators</a:t>
          </a:r>
          <a:endParaRPr lang="en-US" sz="1600" kern="1200" dirty="0"/>
        </a:p>
      </dsp:txBody>
      <dsp:txXfrm>
        <a:off x="3650389" y="533401"/>
        <a:ext cx="1005020" cy="502510"/>
      </dsp:txXfrm>
    </dsp:sp>
    <dsp:sp modelId="{4A6BB040-E955-489A-8B41-FDBA99603F27}">
      <dsp:nvSpPr>
        <dsp:cNvPr id="0" name=""/>
        <dsp:cNvSpPr/>
      </dsp:nvSpPr>
      <dsp:spPr>
        <a:xfrm>
          <a:off x="2167" y="1629527"/>
          <a:ext cx="1005020" cy="502510"/>
        </a:xfrm>
        <a:prstGeom prst="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solidFill>
            <a:schemeClr val="dk1">
              <a:shade val="95000"/>
              <a:satMod val="105000"/>
            </a:schemeClr>
          </a:solidFill>
          <a:prstDash val="solid"/>
        </a:ln>
        <a:effectLst>
          <a:outerShdw blurRad="40000" dist="20000" dir="5400000" rotWithShape="0">
            <a:srgbClr val="000000">
              <a:alpha val="38000"/>
            </a:srgbClr>
          </a:outerShdw>
        </a:effectLst>
      </dsp:spPr>
      <dsp:style>
        <a:lnRef idx="1">
          <a:schemeClr val="dk1"/>
        </a:lnRef>
        <a:fillRef idx="2">
          <a:schemeClr val="dk1"/>
        </a:fillRef>
        <a:effectRef idx="1">
          <a:schemeClr val="dk1"/>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Arithmetic</a:t>
          </a:r>
          <a:endParaRPr lang="en-US" sz="1600" kern="1200" dirty="0"/>
        </a:p>
      </dsp:txBody>
      <dsp:txXfrm>
        <a:off x="2167" y="1629527"/>
        <a:ext cx="1005020" cy="502510"/>
      </dsp:txXfrm>
    </dsp:sp>
    <dsp:sp modelId="{69375403-B565-4EB0-90C7-38CA2D7A4DC8}">
      <dsp:nvSpPr>
        <dsp:cNvPr id="0" name=""/>
        <dsp:cNvSpPr/>
      </dsp:nvSpPr>
      <dsp:spPr>
        <a:xfrm>
          <a:off x="1218241" y="1629527"/>
          <a:ext cx="1005020" cy="502510"/>
        </a:xfrm>
        <a:prstGeom prst="rect">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Relational</a:t>
          </a:r>
          <a:endParaRPr lang="en-US" sz="1600" kern="1200" dirty="0"/>
        </a:p>
      </dsp:txBody>
      <dsp:txXfrm>
        <a:off x="1218241" y="1629527"/>
        <a:ext cx="1005020" cy="502510"/>
      </dsp:txXfrm>
    </dsp:sp>
    <dsp:sp modelId="{9F6E702A-CA1B-44EC-BA04-75DA0AE5A515}">
      <dsp:nvSpPr>
        <dsp:cNvPr id="0" name=""/>
        <dsp:cNvSpPr/>
      </dsp:nvSpPr>
      <dsp:spPr>
        <a:xfrm>
          <a:off x="2434315" y="1629527"/>
          <a:ext cx="1005020" cy="502510"/>
        </a:xfrm>
        <a:prstGeom prst="rect">
          <a:avLst/>
        </a:prstGeom>
        <a:gradFill rotWithShape="1">
          <a:gsLst>
            <a:gs pos="0">
              <a:schemeClr val="accent2">
                <a:tint val="50000"/>
                <a:satMod val="300000"/>
              </a:schemeClr>
            </a:gs>
            <a:gs pos="35000">
              <a:schemeClr val="accent2">
                <a:tint val="37000"/>
                <a:satMod val="300000"/>
              </a:schemeClr>
            </a:gs>
            <a:gs pos="100000">
              <a:schemeClr val="accent2">
                <a:tint val="15000"/>
                <a:satMod val="350000"/>
              </a:schemeClr>
            </a:gs>
          </a:gsLst>
          <a:lin ang="16200000" scaled="1"/>
        </a:gradFill>
        <a:ln w="9525" cap="flat" cmpd="sng" algn="ctr">
          <a:solidFill>
            <a:schemeClr val="accent2">
              <a:shade val="95000"/>
              <a:satMod val="105000"/>
            </a:schemeClr>
          </a:solidFill>
          <a:prstDash val="solid"/>
        </a:ln>
        <a:effectLst>
          <a:outerShdw blurRad="40000" dist="20000" dir="5400000" rotWithShape="0">
            <a:srgbClr val="000000">
              <a:alpha val="38000"/>
            </a:srgb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Logical</a:t>
          </a:r>
          <a:endParaRPr lang="en-US" sz="1600" kern="1200" dirty="0"/>
        </a:p>
      </dsp:txBody>
      <dsp:txXfrm>
        <a:off x="2434315" y="1629527"/>
        <a:ext cx="1005020" cy="502510"/>
      </dsp:txXfrm>
    </dsp:sp>
    <dsp:sp modelId="{3E033CDA-01EB-48EB-BCC4-FAF7AE3163DB}">
      <dsp:nvSpPr>
        <dsp:cNvPr id="0" name=""/>
        <dsp:cNvSpPr/>
      </dsp:nvSpPr>
      <dsp:spPr>
        <a:xfrm>
          <a:off x="3650389" y="1629527"/>
          <a:ext cx="1005020" cy="502510"/>
        </a:xfrm>
        <a:prstGeom prst="rect">
          <a:avLst/>
        </a:prstGeom>
        <a:gradFill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16200000" scaled="1"/>
        </a:gradFill>
        <a:ln w="9525" cap="flat" cmpd="sng" algn="ctr">
          <a:solidFill>
            <a:schemeClr val="accent3">
              <a:shade val="95000"/>
              <a:satMod val="105000"/>
            </a:schemeClr>
          </a:solidFill>
          <a:prstDash val="solid"/>
        </a:ln>
        <a:effectLst>
          <a:outerShdw blurRad="40000" dist="20000" dir="5400000" rotWithShape="0">
            <a:srgbClr val="000000">
              <a:alpha val="38000"/>
            </a:srgbClr>
          </a:outerShdw>
        </a:effectLst>
      </dsp:spPr>
      <dsp:style>
        <a:lnRef idx="1">
          <a:schemeClr val="accent3"/>
        </a:lnRef>
        <a:fillRef idx="2">
          <a:schemeClr val="accent3"/>
        </a:fillRef>
        <a:effectRef idx="1">
          <a:schemeClr val="accent3"/>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Bitwise</a:t>
          </a:r>
          <a:endParaRPr lang="en-US" sz="1600" kern="1200" dirty="0"/>
        </a:p>
      </dsp:txBody>
      <dsp:txXfrm>
        <a:off x="3650389" y="1629527"/>
        <a:ext cx="1005020" cy="502510"/>
      </dsp:txXfrm>
    </dsp:sp>
    <dsp:sp modelId="{CECA4720-A9F4-4ADC-BFBE-E4B6DC8C3ED4}">
      <dsp:nvSpPr>
        <dsp:cNvPr id="0" name=""/>
        <dsp:cNvSpPr/>
      </dsp:nvSpPr>
      <dsp:spPr>
        <a:xfrm>
          <a:off x="4866464" y="1629527"/>
          <a:ext cx="1005020" cy="502510"/>
        </a:xfrm>
        <a:prstGeom prst="rect">
          <a:avLst/>
        </a:prstGeom>
        <a:gradFill rotWithShape="1">
          <a:gsLst>
            <a:gs pos="0">
              <a:schemeClr val="accent4">
                <a:tint val="50000"/>
                <a:satMod val="300000"/>
              </a:schemeClr>
            </a:gs>
            <a:gs pos="35000">
              <a:schemeClr val="accent4">
                <a:tint val="37000"/>
                <a:satMod val="300000"/>
              </a:schemeClr>
            </a:gs>
            <a:gs pos="100000">
              <a:schemeClr val="accent4">
                <a:tint val="15000"/>
                <a:satMod val="350000"/>
              </a:schemeClr>
            </a:gs>
          </a:gsLst>
          <a:lin ang="16200000" scaled="1"/>
        </a:gradFill>
        <a:ln w="9525" cap="flat" cmpd="sng" algn="ctr">
          <a:solidFill>
            <a:schemeClr val="accent4">
              <a:shade val="95000"/>
              <a:satMod val="105000"/>
            </a:schemeClr>
          </a:solidFill>
          <a:prstDash val="solid"/>
        </a:ln>
        <a:effectLst>
          <a:outerShdw blurRad="40000" dist="20000" dir="5400000" rotWithShape="0">
            <a:srgbClr val="000000">
              <a:alpha val="38000"/>
            </a:srgbClr>
          </a:outerShdw>
        </a:effectLst>
      </dsp:spPr>
      <dsp:style>
        <a:lnRef idx="1">
          <a:schemeClr val="accent4"/>
        </a:lnRef>
        <a:fillRef idx="2">
          <a:schemeClr val="accent4"/>
        </a:fillRef>
        <a:effectRef idx="1">
          <a:schemeClr val="accent4"/>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Shift</a:t>
          </a:r>
          <a:endParaRPr lang="en-US" sz="1600" kern="1200" dirty="0"/>
        </a:p>
      </dsp:txBody>
      <dsp:txXfrm>
        <a:off x="4866464" y="1629527"/>
        <a:ext cx="1005020" cy="502510"/>
      </dsp:txXfrm>
    </dsp:sp>
    <dsp:sp modelId="{9A28224D-EC9B-49ED-A58F-566CF1BDF9CD}">
      <dsp:nvSpPr>
        <dsp:cNvPr id="0" name=""/>
        <dsp:cNvSpPr/>
      </dsp:nvSpPr>
      <dsp:spPr>
        <a:xfrm>
          <a:off x="6082538" y="1629527"/>
          <a:ext cx="1005020" cy="502510"/>
        </a:xfrm>
        <a:prstGeom prst="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Ternary</a:t>
          </a:r>
          <a:endParaRPr lang="en-US" sz="1600" kern="1200" dirty="0"/>
        </a:p>
      </dsp:txBody>
      <dsp:txXfrm>
        <a:off x="6082538" y="1629527"/>
        <a:ext cx="1005020" cy="502510"/>
      </dsp:txXfrm>
    </dsp:sp>
    <dsp:sp modelId="{9F4C653A-5A19-4B19-9E5C-6DEA99BA9880}">
      <dsp:nvSpPr>
        <dsp:cNvPr id="0" name=""/>
        <dsp:cNvSpPr/>
      </dsp:nvSpPr>
      <dsp:spPr>
        <a:xfrm>
          <a:off x="7298612" y="1629527"/>
          <a:ext cx="1005020" cy="502510"/>
        </a:xfrm>
        <a:prstGeom prst="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dsp:spPr>
      <dsp:style>
        <a:lnRef idx="1">
          <a:schemeClr val="accent6"/>
        </a:lnRef>
        <a:fillRef idx="2">
          <a:schemeClr val="accent6"/>
        </a:fillRef>
        <a:effectRef idx="1">
          <a:schemeClr val="accent6"/>
        </a:effectRef>
        <a:fontRef idx="minor">
          <a:schemeClr val="dk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b="0" kern="1200" dirty="0" smtClean="0"/>
            <a:t>Assignment</a:t>
          </a:r>
          <a:endParaRPr lang="en-US" sz="1600" kern="1200" dirty="0"/>
        </a:p>
      </dsp:txBody>
      <dsp:txXfrm>
        <a:off x="7298612" y="1629527"/>
        <a:ext cx="1005020" cy="50251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1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lvl1pPr algn="r" defTabSz="966788">
              <a:defRPr sz="1300" b="0">
                <a:latin typeface="Arial" charset="0"/>
                <a:cs typeface="+mn-cs"/>
              </a:defRPr>
            </a:lvl1pPr>
          </a:lstStyle>
          <a:p>
            <a:pPr>
              <a:defRPr/>
            </a:pPr>
            <a:endParaRPr lang="en-US" dirty="0"/>
          </a:p>
        </p:txBody>
      </p:sp>
      <p:sp>
        <p:nvSpPr>
          <p:cNvPr id="93188" name="Rectangle 4"/>
          <p:cNvSpPr>
            <a:spLocks noGrp="1" noRot="1" noChangeAspect="1" noChangeArrowheads="1" noTextEdit="1"/>
          </p:cNvSpPr>
          <p:nvPr>
            <p:ph type="sldImg" idx="2"/>
          </p:nvPr>
        </p:nvSpPr>
        <p:spPr bwMode="auto">
          <a:xfrm>
            <a:off x="1258888" y="720725"/>
            <a:ext cx="4800600" cy="3600450"/>
          </a:xfrm>
          <a:prstGeom prst="rect">
            <a:avLst/>
          </a:prstGeom>
          <a:noFill/>
          <a:ln w="9525">
            <a:solidFill>
              <a:srgbClr val="000000"/>
            </a:solidFill>
            <a:miter lim="800000"/>
            <a:headEnd/>
            <a:tailEnd/>
          </a:ln>
        </p:spPr>
      </p:sp>
      <p:sp>
        <p:nvSpPr>
          <p:cNvPr id="3482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36" tIns="48318" rIns="96636" bIns="4831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82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l" defTabSz="966788">
              <a:defRPr sz="1300" b="0">
                <a:latin typeface="Arial" charset="0"/>
                <a:cs typeface="+mn-cs"/>
              </a:defRPr>
            </a:lvl1pPr>
          </a:lstStyle>
          <a:p>
            <a:pPr>
              <a:defRPr/>
            </a:pPr>
            <a:endParaRPr lang="en-US" dirty="0"/>
          </a:p>
        </p:txBody>
      </p:sp>
      <p:sp>
        <p:nvSpPr>
          <p:cNvPr id="3482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36" tIns="48318" rIns="96636" bIns="48318" numCol="1" anchor="b" anchorCtr="0" compatLnSpc="1">
            <a:prstTxWarp prst="textNoShape">
              <a:avLst/>
            </a:prstTxWarp>
          </a:bodyPr>
          <a:lstStyle>
            <a:lvl1pPr algn="r" defTabSz="966788">
              <a:defRPr sz="1300" b="0">
                <a:latin typeface="Arial" charset="0"/>
                <a:cs typeface="+mn-cs"/>
              </a:defRPr>
            </a:lvl1pPr>
          </a:lstStyle>
          <a:p>
            <a:pPr>
              <a:defRPr/>
            </a:pPr>
            <a:fld id="{06F38FD0-AEA7-4C2D-8163-8F11CB2D675A}" type="slidenum">
              <a:rPr lang="en-US"/>
              <a:pPr>
                <a:defRPr/>
              </a:pPr>
              <a:t>‹#›</a:t>
            </a:fld>
            <a:endParaRPr lang="en-US" dirty="0"/>
          </a:p>
        </p:txBody>
      </p:sp>
    </p:spTree>
    <p:extLst>
      <p:ext uri="{BB962C8B-B14F-4D97-AF65-F5344CB8AC3E}">
        <p14:creationId xmlns:p14="http://schemas.microsoft.com/office/powerpoint/2010/main" val="1799200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u="sng" dirty="0" smtClean="0"/>
              <a:t>For the animators:</a:t>
            </a:r>
          </a:p>
          <a:p>
            <a:r>
              <a:rPr lang="en-US" dirty="0" smtClean="0"/>
              <a:t>This screen content</a:t>
            </a:r>
            <a:r>
              <a:rPr lang="en-US" baseline="0" dirty="0" smtClean="0"/>
              <a:t> needs to be rendered in the flash, no animations needed.</a:t>
            </a:r>
            <a:endParaRPr lang="en-US" dirty="0"/>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06F38FD0-AEA7-4C2D-8163-8F11CB2D675A}" type="slidenum">
              <a:rPr lang="en-US" smtClean="0"/>
              <a:pPr>
                <a:defRPr/>
              </a:pPr>
              <a:t>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pPr>
              <a:defRPr/>
            </a:pPr>
            <a:fld id="{2BACDECA-566A-40FA-96BA-6236C2BA997D}" type="slidenum">
              <a:rPr lang="en-US" smtClean="0"/>
              <a:pPr>
                <a:defRPr/>
              </a:pPr>
              <a:t>‹#›</a:t>
            </a:fld>
            <a:endParaRPr lang="en-US" dirty="0"/>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DE48D0DE-62E3-4F52-80CA-71CE3987A84D}"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pPr>
              <a:defRPr/>
            </a:pPr>
            <a:fld id="{A3C9CECE-BED5-43EB-8526-CB671DF72371}"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7"/>
          <p:cNvSpPr>
            <a:spLocks noGrp="1" noChangeArrowheads="1"/>
          </p:cNvSpPr>
          <p:nvPr>
            <p:ph type="sldNum" sz="quarter" idx="10"/>
          </p:nvPr>
        </p:nvSpPr>
        <p:spPr>
          <a:xfrm>
            <a:off x="8647113" y="6456363"/>
            <a:ext cx="444500" cy="320675"/>
          </a:xfrm>
          <a:prstGeom prst="rect">
            <a:avLst/>
          </a:prstGeom>
          <a:ln/>
        </p:spPr>
        <p:txBody>
          <a:bodyPr/>
          <a:lstStyle>
            <a:lvl1pPr>
              <a:defRPr/>
            </a:lvl1pPr>
          </a:lstStyle>
          <a:p>
            <a:pPr>
              <a:defRPr/>
            </a:pPr>
            <a:fld id="{50EC62AF-8A58-47DB-8277-FFD1CE2A98DE}"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9"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2" r:id="rId6"/>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Core Java</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400" dirty="0" smtClean="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
        <p:nvSpPr>
          <p:cNvPr id="5" name="Rectangle 4"/>
          <p:cNvSpPr/>
          <p:nvPr/>
        </p:nvSpPr>
        <p:spPr>
          <a:xfrm>
            <a:off x="0" y="3048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r>
              <a:rPr lang="en-US" sz="2200" b="1" dirty="0" smtClean="0">
                <a:solidFill>
                  <a:schemeClr val="tx1"/>
                </a:solidFill>
                <a:latin typeface="Myriad Pro" pitchFamily="34" charset="0"/>
                <a:cs typeface="Arial" pitchFamily="34" charset="0"/>
              </a:rPr>
              <a:t>Language Fundamentals &amp; Operators</a:t>
            </a:r>
            <a:endParaRPr lang="en-US" sz="2200" b="1" dirty="0">
              <a:solidFill>
                <a:schemeClr val="tx1"/>
              </a:solidFill>
              <a:latin typeface="Myriad Pro"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10</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5" name="TextBox 14"/>
          <p:cNvSpPr txBox="1"/>
          <p:nvPr/>
        </p:nvSpPr>
        <p:spPr>
          <a:xfrm>
            <a:off x="228600" y="5410200"/>
            <a:ext cx="87630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smtClean="0">
                <a:latin typeface="Arial" pitchFamily="34" charset="0"/>
                <a:cs typeface="Arial" pitchFamily="34" charset="0"/>
              </a:rPr>
              <a:t>NOTE: </a:t>
            </a:r>
            <a:r>
              <a:rPr lang="en-IN" b="0" dirty="0" smtClean="0">
                <a:latin typeface="Arial" pitchFamily="34" charset="0"/>
                <a:cs typeface="Arial" pitchFamily="34" charset="0"/>
              </a:rPr>
              <a:t>A primitive variable holds the value of the data item, while a reference variable holds the memory address where the object values are stored.</a:t>
            </a:r>
            <a:endParaRPr lang="en-IN" b="0" dirty="0">
              <a:latin typeface="Arial" pitchFamily="34" charset="0"/>
              <a:cs typeface="Arial" pitchFamily="34" charset="0"/>
            </a:endParaRPr>
          </a:p>
        </p:txBody>
      </p:sp>
      <p:graphicFrame>
        <p:nvGraphicFramePr>
          <p:cNvPr id="18" name="Diagram 17"/>
          <p:cNvGraphicFramePr/>
          <p:nvPr/>
        </p:nvGraphicFramePr>
        <p:xfrm>
          <a:off x="1600200" y="1676400"/>
          <a:ext cx="61722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Rectangle 19"/>
          <p:cNvSpPr/>
          <p:nvPr/>
        </p:nvSpPr>
        <p:spPr>
          <a:xfrm>
            <a:off x="1600200" y="4648200"/>
            <a:ext cx="2895600" cy="381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Example:  </a:t>
            </a:r>
            <a:r>
              <a:rPr lang="en-US" b="0" dirty="0" smtClean="0">
                <a:solidFill>
                  <a:schemeClr val="tx1"/>
                </a:solidFill>
                <a:latin typeface="Arial" pitchFamily="34" charset="0"/>
                <a:cs typeface="Arial" pitchFamily="34" charset="0"/>
              </a:rPr>
              <a:t>int tax;</a:t>
            </a:r>
            <a:endParaRPr lang="en-IN" b="0" dirty="0">
              <a:solidFill>
                <a:schemeClr val="tx1"/>
              </a:solidFill>
              <a:latin typeface="Arial" pitchFamily="34" charset="0"/>
              <a:cs typeface="Arial" pitchFamily="34" charset="0"/>
            </a:endParaRPr>
          </a:p>
        </p:txBody>
      </p:sp>
      <p:sp>
        <p:nvSpPr>
          <p:cNvPr id="22" name="Rectangle 21"/>
          <p:cNvSpPr/>
          <p:nvPr/>
        </p:nvSpPr>
        <p:spPr>
          <a:xfrm>
            <a:off x="4800600" y="4620986"/>
            <a:ext cx="3124200" cy="40821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smtClean="0">
                <a:solidFill>
                  <a:schemeClr val="tx1"/>
                </a:solidFill>
                <a:latin typeface="Arial" pitchFamily="34" charset="0"/>
                <a:cs typeface="Arial" pitchFamily="34" charset="0"/>
              </a:rPr>
              <a:t>Example: </a:t>
            </a:r>
            <a:r>
              <a:rPr lang="en-US" b="0" dirty="0" smtClean="0">
                <a:solidFill>
                  <a:schemeClr val="tx1"/>
                </a:solidFill>
                <a:latin typeface="Arial" pitchFamily="34" charset="0"/>
                <a:cs typeface="Arial" pitchFamily="34" charset="0"/>
              </a:rPr>
              <a:t>Employee  emp;</a:t>
            </a:r>
            <a:endParaRPr lang="en-IN" b="0" dirty="0">
              <a:solidFill>
                <a:schemeClr val="tx1"/>
              </a:solidFill>
              <a:latin typeface="Arial" pitchFamily="34" charset="0"/>
              <a:cs typeface="Arial" pitchFamily="34" charset="0"/>
            </a:endParaRPr>
          </a:p>
        </p:txBody>
      </p:sp>
      <p:sp>
        <p:nvSpPr>
          <p:cNvPr id="41" name="Rounded Rectangular Callout 40"/>
          <p:cNvSpPr/>
          <p:nvPr/>
        </p:nvSpPr>
        <p:spPr>
          <a:xfrm>
            <a:off x="228600" y="2057400"/>
            <a:ext cx="2362200" cy="1066800"/>
          </a:xfrm>
          <a:prstGeom prst="wedgeRoundRectCallout">
            <a:avLst>
              <a:gd name="adj1" fmla="val 52136"/>
              <a:gd name="adj2" fmla="val 95536"/>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dirty="0" smtClean="0">
                <a:solidFill>
                  <a:schemeClr val="tx1"/>
                </a:solidFill>
                <a:latin typeface="Arial" pitchFamily="34" charset="0"/>
                <a:cs typeface="Arial" pitchFamily="34" charset="0"/>
              </a:rPr>
              <a:t>Variables declared with primitive data type such as int or long</a:t>
            </a:r>
            <a:endParaRPr lang="en-US" sz="1600" b="0" dirty="0">
              <a:solidFill>
                <a:schemeClr val="tx1"/>
              </a:solidFill>
              <a:latin typeface="Arial" pitchFamily="34" charset="0"/>
              <a:cs typeface="Arial" pitchFamily="34" charset="0"/>
            </a:endParaRPr>
          </a:p>
        </p:txBody>
      </p:sp>
      <p:sp>
        <p:nvSpPr>
          <p:cNvPr id="42" name="Rounded Rectangular Callout 41"/>
          <p:cNvSpPr/>
          <p:nvPr/>
        </p:nvSpPr>
        <p:spPr>
          <a:xfrm>
            <a:off x="6629400" y="1752600"/>
            <a:ext cx="2362200" cy="1219200"/>
          </a:xfrm>
          <a:prstGeom prst="wedgeRoundRectCallout">
            <a:avLst>
              <a:gd name="adj1" fmla="val -60020"/>
              <a:gd name="adj2" fmla="val 91513"/>
              <a:gd name="adj3" fmla="val 16667"/>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0" dirty="0" smtClean="0">
                <a:solidFill>
                  <a:schemeClr val="tx1"/>
                </a:solidFill>
              </a:rPr>
              <a:t>Variables declared with object, this points to a location in memory where actual data is present</a:t>
            </a:r>
            <a:endParaRPr lang="en-US" sz="1500" b="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checkerboard(across)">
                                      <p:cBhvr>
                                        <p:cTn id="7"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linds(horizont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blinds(horizontal)">
                                      <p:cBhvr>
                                        <p:cTn id="15"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par>
                                <p:cTn id="16" presetID="5" presetClass="entr" presetSubtype="1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checkerboard(across)">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0" grpId="0" animBg="1"/>
      <p:bldP spid="22"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Variables initialization in Java</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11</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8" name="TextBox 17"/>
          <p:cNvSpPr txBox="1"/>
          <p:nvPr/>
        </p:nvSpPr>
        <p:spPr>
          <a:xfrm>
            <a:off x="152400" y="1615619"/>
            <a:ext cx="8915400" cy="4708981"/>
          </a:xfrm>
          <a:prstGeom prst="rect">
            <a:avLst/>
          </a:prstGeom>
          <a:noFill/>
        </p:spPr>
        <p:txBody>
          <a:bodyPr wrap="square" rtlCol="0">
            <a:spAutoFit/>
          </a:bodyPr>
          <a:lstStyle/>
          <a:p>
            <a:pPr indent="457200">
              <a:spcBef>
                <a:spcPts val="1200"/>
              </a:spcBef>
            </a:pPr>
            <a:r>
              <a:rPr lang="en-IN" sz="2000" dirty="0" smtClean="0"/>
              <a:t>Initializing Variables:</a:t>
            </a:r>
            <a:endParaRPr lang="en-US" sz="2000" b="0" dirty="0" smtClean="0"/>
          </a:p>
          <a:p>
            <a:pPr lvl="1" indent="457200">
              <a:spcBef>
                <a:spcPts val="1200"/>
              </a:spcBef>
            </a:pPr>
            <a:r>
              <a:rPr lang="en-IN" sz="2000" b="0" dirty="0" smtClean="0"/>
              <a:t>The process of assigning an initial value to a variable is called 	</a:t>
            </a:r>
            <a:r>
              <a:rPr lang="en-IN" sz="2000" i="1" dirty="0" smtClean="0"/>
              <a:t>initialization.</a:t>
            </a:r>
            <a:endParaRPr lang="en-US" sz="2000" i="1" dirty="0" smtClean="0"/>
          </a:p>
          <a:p>
            <a:pPr lvl="1">
              <a:spcBef>
                <a:spcPts val="1200"/>
              </a:spcBef>
            </a:pPr>
            <a:endParaRPr lang="en-US" sz="2000" dirty="0" smtClean="0"/>
          </a:p>
          <a:p>
            <a:pPr lvl="1">
              <a:spcBef>
                <a:spcPts val="1200"/>
              </a:spcBef>
            </a:pPr>
            <a:r>
              <a:rPr lang="en-US" sz="2000" dirty="0" smtClean="0"/>
              <a:t>Syntax:</a:t>
            </a:r>
          </a:p>
          <a:p>
            <a:pPr marL="852488">
              <a:spcBef>
                <a:spcPts val="1200"/>
              </a:spcBef>
            </a:pPr>
            <a:r>
              <a:rPr lang="en-US" sz="2000" dirty="0" smtClean="0">
                <a:solidFill>
                  <a:srgbClr val="00B050"/>
                </a:solidFill>
              </a:rPr>
              <a:t>       &lt;data Type&gt; </a:t>
            </a:r>
            <a:r>
              <a:rPr lang="en-US" sz="2000" dirty="0" smtClean="0">
                <a:solidFill>
                  <a:schemeClr val="tx2"/>
                </a:solidFill>
              </a:rPr>
              <a:t>&lt;variableName&gt; </a:t>
            </a:r>
            <a:r>
              <a:rPr lang="en-US" sz="2000" dirty="0" smtClean="0">
                <a:solidFill>
                  <a:srgbClr val="EA3800"/>
                </a:solidFill>
              </a:rPr>
              <a:t>= &lt;initialValue&gt; ;  </a:t>
            </a:r>
          </a:p>
          <a:p>
            <a:pPr marL="852488" indent="-395288">
              <a:spcBef>
                <a:spcPts val="1200"/>
              </a:spcBef>
            </a:pPr>
            <a:endParaRPr lang="en-US" sz="2000" dirty="0" smtClean="0"/>
          </a:p>
          <a:p>
            <a:pPr marL="852488" indent="-395288">
              <a:spcBef>
                <a:spcPts val="1200"/>
              </a:spcBef>
            </a:pPr>
            <a:r>
              <a:rPr lang="en-US" sz="2000" dirty="0" smtClean="0"/>
              <a:t>Example:  </a:t>
            </a:r>
          </a:p>
          <a:p>
            <a:pPr marL="2403475" indent="-1031875">
              <a:spcBef>
                <a:spcPts val="1200"/>
              </a:spcBef>
            </a:pPr>
            <a:r>
              <a:rPr lang="en-US" sz="2000" dirty="0" smtClean="0">
                <a:solidFill>
                  <a:srgbClr val="00B050"/>
                </a:solidFill>
              </a:rPr>
              <a:t>int</a:t>
            </a:r>
            <a:r>
              <a:rPr lang="en-US" sz="2000" b="0" dirty="0" smtClean="0"/>
              <a:t>  </a:t>
            </a:r>
            <a:r>
              <a:rPr lang="en-US" sz="2000" dirty="0" smtClean="0">
                <a:solidFill>
                  <a:schemeClr val="tx2"/>
                </a:solidFill>
              </a:rPr>
              <a:t>tax</a:t>
            </a:r>
            <a:r>
              <a:rPr lang="en-US" sz="2000" b="0" dirty="0" smtClean="0"/>
              <a:t> </a:t>
            </a:r>
            <a:r>
              <a:rPr lang="en-US" sz="2000" dirty="0" smtClean="0">
                <a:solidFill>
                  <a:srgbClr val="EA3800"/>
                </a:solidFill>
              </a:rPr>
              <a:t>= 5;</a:t>
            </a:r>
            <a:r>
              <a:rPr lang="en-US" sz="2000" b="0" dirty="0" smtClean="0"/>
              <a:t> </a:t>
            </a:r>
            <a:r>
              <a:rPr lang="en-US" sz="2000" dirty="0" smtClean="0"/>
              <a:t> </a:t>
            </a:r>
            <a:endParaRPr lang="en-IN" sz="2000" b="0" dirty="0" smtClean="0"/>
          </a:p>
          <a:p>
            <a:pPr marL="407988">
              <a:spcBef>
                <a:spcPts val="1200"/>
              </a:spcBef>
            </a:pPr>
            <a:r>
              <a:rPr lang="en-IN" sz="2000" b="0" dirty="0" smtClean="0"/>
              <a:t>The  above statement declares a  </a:t>
            </a:r>
            <a:r>
              <a:rPr lang="en-IN" sz="2000" dirty="0" smtClean="0"/>
              <a:t>variable</a:t>
            </a:r>
            <a:r>
              <a:rPr lang="en-IN" sz="2000" b="0" dirty="0" smtClean="0"/>
              <a:t>  named </a:t>
            </a:r>
            <a:r>
              <a:rPr lang="en-IN" sz="2000" dirty="0" smtClean="0"/>
              <a:t>tax</a:t>
            </a:r>
            <a:r>
              <a:rPr lang="en-IN" sz="2000" b="0" dirty="0" smtClean="0"/>
              <a:t> of data type </a:t>
            </a:r>
            <a:r>
              <a:rPr lang="en-IN" sz="2000" dirty="0" err="1" smtClean="0"/>
              <a:t>int</a:t>
            </a:r>
            <a:r>
              <a:rPr lang="en-IN" sz="2000" b="0" dirty="0" smtClean="0"/>
              <a:t> and assigns an initial </a:t>
            </a:r>
            <a:r>
              <a:rPr lang="en-IN" sz="2000" dirty="0" smtClean="0"/>
              <a:t>value</a:t>
            </a:r>
            <a:r>
              <a:rPr lang="en-IN" sz="2000" b="0" dirty="0" smtClean="0"/>
              <a:t> of </a:t>
            </a:r>
            <a:r>
              <a:rPr lang="en-IN" sz="2000" dirty="0" smtClean="0"/>
              <a:t>5 </a:t>
            </a:r>
            <a:r>
              <a:rPr lang="en-IN" sz="2000" b="0" dirty="0" smtClean="0"/>
              <a:t>that can later be changed</a:t>
            </a:r>
            <a:r>
              <a:rPr lang="en-US" sz="2000" dirty="0" smtClean="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declaration scope.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12</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6" name="Diagram 5"/>
          <p:cNvGraphicFramePr/>
          <p:nvPr/>
        </p:nvGraphicFramePr>
        <p:xfrm>
          <a:off x="1905000" y="1611084"/>
          <a:ext cx="54864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762000" y="3722174"/>
            <a:ext cx="3810000" cy="147732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179388" indent="-179388">
              <a:spcBef>
                <a:spcPts val="600"/>
              </a:spcBef>
              <a:buFont typeface="Arial" pitchFamily="34" charset="0"/>
              <a:buChar char="•"/>
            </a:pPr>
            <a:r>
              <a:rPr lang="en-IN" sz="1600" b="0" dirty="0" smtClean="0">
                <a:latin typeface="Arial" pitchFamily="34" charset="0"/>
                <a:cs typeface="Arial" pitchFamily="34" charset="0"/>
              </a:rPr>
              <a:t>Variables declared inside a method.</a:t>
            </a:r>
          </a:p>
          <a:p>
            <a:pPr marL="179388" indent="-179388">
              <a:spcBef>
                <a:spcPts val="600"/>
              </a:spcBef>
              <a:buFont typeface="Arial" pitchFamily="34" charset="0"/>
              <a:buChar char="•"/>
            </a:pPr>
            <a:r>
              <a:rPr lang="en-IN" sz="1600" b="0" dirty="0" smtClean="0">
                <a:latin typeface="Arial" pitchFamily="34" charset="0"/>
                <a:cs typeface="Arial" pitchFamily="34" charset="0"/>
              </a:rPr>
              <a:t>Can be accessed only inside the method in which they are declared.</a:t>
            </a:r>
          </a:p>
          <a:p>
            <a:pPr marL="179388" indent="-179388">
              <a:spcBef>
                <a:spcPts val="600"/>
              </a:spcBef>
              <a:buFont typeface="Arial" pitchFamily="34" charset="0"/>
              <a:buChar char="•"/>
            </a:pPr>
            <a:r>
              <a:rPr lang="en-IN" sz="1600" b="0" dirty="0" smtClean="0">
                <a:latin typeface="Arial" pitchFamily="34" charset="0"/>
                <a:cs typeface="Arial" pitchFamily="34" charset="0"/>
              </a:rPr>
              <a:t>They lose their values stored when the method execution completes.</a:t>
            </a:r>
          </a:p>
        </p:txBody>
      </p:sp>
      <p:sp>
        <p:nvSpPr>
          <p:cNvPr id="9" name="TextBox 8"/>
          <p:cNvSpPr txBox="1"/>
          <p:nvPr/>
        </p:nvSpPr>
        <p:spPr>
          <a:xfrm>
            <a:off x="5105400" y="3641271"/>
            <a:ext cx="3505200" cy="196977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spcBef>
                <a:spcPts val="600"/>
              </a:spcBef>
              <a:buFont typeface="Arial" pitchFamily="34" charset="0"/>
              <a:buChar char="•"/>
            </a:pPr>
            <a:r>
              <a:rPr lang="en-IN" sz="1600" b="0" dirty="0" smtClean="0">
                <a:latin typeface="Arial" pitchFamily="34" charset="0"/>
                <a:cs typeface="Arial" pitchFamily="34" charset="0"/>
              </a:rPr>
              <a:t> Variables declared inside a class and not inside any method.</a:t>
            </a:r>
          </a:p>
          <a:p>
            <a:pPr>
              <a:spcBef>
                <a:spcPts val="600"/>
              </a:spcBef>
              <a:buFont typeface="Arial" pitchFamily="34" charset="0"/>
              <a:buChar char="•"/>
            </a:pPr>
            <a:r>
              <a:rPr lang="en-IN" sz="1600" b="0" dirty="0" smtClean="0">
                <a:latin typeface="Arial" pitchFamily="34" charset="0"/>
                <a:cs typeface="Arial" pitchFamily="34" charset="0"/>
              </a:rPr>
              <a:t> This variable can be accessed by all the methods of that class.</a:t>
            </a:r>
          </a:p>
          <a:p>
            <a:pPr>
              <a:spcBef>
                <a:spcPts val="600"/>
              </a:spcBef>
              <a:buFont typeface="Arial" pitchFamily="34" charset="0"/>
              <a:buChar char="•"/>
            </a:pPr>
            <a:r>
              <a:rPr lang="en-IN" sz="1600" b="0" dirty="0" smtClean="0">
                <a:latin typeface="Arial" pitchFamily="34" charset="0"/>
                <a:cs typeface="Arial" pitchFamily="34" charset="0"/>
              </a:rPr>
              <a:t> This variable can also be accessed by other classes based on access modifiers.</a:t>
            </a:r>
          </a:p>
        </p:txBody>
      </p:sp>
      <p:sp>
        <p:nvSpPr>
          <p:cNvPr id="10" name="TextBox 9"/>
          <p:cNvSpPr txBox="1"/>
          <p:nvPr/>
        </p:nvSpPr>
        <p:spPr>
          <a:xfrm>
            <a:off x="533400" y="5334000"/>
            <a:ext cx="822960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IN" dirty="0" smtClean="0">
                <a:solidFill>
                  <a:srgbClr val="EA3800"/>
                </a:solidFill>
                <a:latin typeface="Arial" pitchFamily="34" charset="0"/>
                <a:cs typeface="Arial" pitchFamily="34" charset="0"/>
              </a:rPr>
              <a:t>You will learn more about variable  scope and accessibility in the Access modifier session.</a:t>
            </a:r>
            <a:endParaRPr lang="en-IN" b="0" dirty="0">
              <a:solidFill>
                <a:srgbClr val="EA38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8"/>
                                        </p:tgtEl>
                                      </p:cBhvr>
                                    </p:animEffect>
                                    <p:set>
                                      <p:cBhvr>
                                        <p:cTn id="17" dur="1" fill="hold">
                                          <p:stCondLst>
                                            <p:cond delay="499"/>
                                          </p:stCondLst>
                                        </p:cTn>
                                        <p:tgtEl>
                                          <p:spTgt spid="8"/>
                                        </p:tgtEl>
                                        <p:attrNameLst>
                                          <p:attrName>style.visibility</p:attrName>
                                        </p:attrNameLst>
                                      </p:cBhvr>
                                      <p:to>
                                        <p:strVal val="hidden"/>
                                      </p:to>
                                    </p:set>
                                  </p:childTnLst>
                                </p:cTn>
                              </p:par>
                              <p:par>
                                <p:cTn id="18" presetID="4" presetClass="exit" presetSubtype="16" fill="hold" grpId="1" nodeType="withEffect">
                                  <p:stCondLst>
                                    <p:cond delay="0"/>
                                  </p:stCondLst>
                                  <p:childTnLst>
                                    <p:animEffect transition="out" filter="box(in)">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Variables Declaration example</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13</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8" name="TextBox 17"/>
          <p:cNvSpPr txBox="1"/>
          <p:nvPr/>
        </p:nvSpPr>
        <p:spPr>
          <a:xfrm>
            <a:off x="381000" y="1676400"/>
            <a:ext cx="7620000" cy="400110"/>
          </a:xfrm>
          <a:prstGeom prst="rect">
            <a:avLst/>
          </a:prstGeom>
          <a:noFill/>
        </p:spPr>
        <p:txBody>
          <a:bodyPr wrap="square" rtlCol="0">
            <a:spAutoFit/>
          </a:bodyPr>
          <a:lstStyle/>
          <a:p>
            <a:r>
              <a:rPr lang="en-IN" sz="2000" dirty="0" smtClean="0"/>
              <a:t>Example:</a:t>
            </a:r>
            <a:endParaRPr lang="en-IN" sz="2000" dirty="0"/>
          </a:p>
        </p:txBody>
      </p:sp>
      <p:pic>
        <p:nvPicPr>
          <p:cNvPr id="10" name="Picture 9" descr="Variables_categories.png"/>
          <p:cNvPicPr>
            <a:picLocks noChangeAspect="1"/>
          </p:cNvPicPr>
          <p:nvPr/>
        </p:nvPicPr>
        <p:blipFill>
          <a:blip r:embed="rId2" cstate="print"/>
          <a:stretch>
            <a:fillRect/>
          </a:stretch>
        </p:blipFill>
        <p:spPr>
          <a:xfrm>
            <a:off x="1329003" y="2438400"/>
            <a:ext cx="5528997" cy="2514600"/>
          </a:xfrm>
          <a:prstGeom prst="rect">
            <a:avLst/>
          </a:prstGeom>
        </p:spPr>
      </p:pic>
      <p:sp>
        <p:nvSpPr>
          <p:cNvPr id="11" name="Right Brace 10"/>
          <p:cNvSpPr/>
          <p:nvPr/>
        </p:nvSpPr>
        <p:spPr>
          <a:xfrm>
            <a:off x="4495800" y="2971800"/>
            <a:ext cx="228600" cy="304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e 11"/>
          <p:cNvSpPr/>
          <p:nvPr/>
        </p:nvSpPr>
        <p:spPr>
          <a:xfrm>
            <a:off x="4572000" y="3810000"/>
            <a:ext cx="228600" cy="304800"/>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800600" y="2971800"/>
            <a:ext cx="3200400" cy="615553"/>
          </a:xfrm>
          <a:prstGeom prst="rect">
            <a:avLst/>
          </a:prstGeom>
          <a:noFill/>
        </p:spPr>
        <p:txBody>
          <a:bodyPr wrap="square" rtlCol="0">
            <a:spAutoFit/>
          </a:bodyPr>
          <a:lstStyle/>
          <a:p>
            <a:r>
              <a:rPr lang="en-US" sz="1700" dirty="0" smtClean="0"/>
              <a:t>Instance Variable – Declared inside the body of the class.</a:t>
            </a:r>
            <a:endParaRPr lang="en-IN" sz="1700" dirty="0"/>
          </a:p>
        </p:txBody>
      </p:sp>
      <p:sp>
        <p:nvSpPr>
          <p:cNvPr id="9" name="TextBox 8"/>
          <p:cNvSpPr txBox="1"/>
          <p:nvPr/>
        </p:nvSpPr>
        <p:spPr>
          <a:xfrm>
            <a:off x="4891548" y="4572000"/>
            <a:ext cx="2957052" cy="877163"/>
          </a:xfrm>
          <a:prstGeom prst="rect">
            <a:avLst/>
          </a:prstGeom>
          <a:noFill/>
        </p:spPr>
        <p:txBody>
          <a:bodyPr wrap="square" rtlCol="0">
            <a:spAutoFit/>
          </a:bodyPr>
          <a:lstStyle/>
          <a:p>
            <a:r>
              <a:rPr lang="en-US" sz="1700" dirty="0" smtClean="0"/>
              <a:t>Local Variable – Declared inside the body of the method.</a:t>
            </a:r>
            <a:endParaRPr lang="en-IN" sz="1700" dirty="0"/>
          </a:p>
        </p:txBody>
      </p:sp>
      <p:cxnSp>
        <p:nvCxnSpPr>
          <p:cNvPr id="14" name="Straight Connector 13"/>
          <p:cNvCxnSpPr>
            <a:stCxn id="9" idx="0"/>
            <a:endCxn id="12" idx="1"/>
          </p:cNvCxnSpPr>
          <p:nvPr/>
        </p:nvCxnSpPr>
        <p:spPr>
          <a:xfrm flipH="1" flipV="1">
            <a:off x="4800600" y="3962400"/>
            <a:ext cx="1569474" cy="609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Variables Naming Rules</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14</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8" name="TextBox 17"/>
          <p:cNvSpPr txBox="1"/>
          <p:nvPr/>
        </p:nvSpPr>
        <p:spPr>
          <a:xfrm>
            <a:off x="152400" y="1621572"/>
            <a:ext cx="8686800" cy="4555093"/>
          </a:xfrm>
          <a:prstGeom prst="rect">
            <a:avLst/>
          </a:prstGeom>
          <a:noFill/>
        </p:spPr>
        <p:txBody>
          <a:bodyPr wrap="square" rtlCol="0">
            <a:spAutoFit/>
          </a:bodyPr>
          <a:lstStyle/>
          <a:p>
            <a:r>
              <a:rPr lang="en-IN" sz="2000" dirty="0" smtClean="0"/>
              <a:t>Variable Naming Rules:</a:t>
            </a:r>
          </a:p>
          <a:p>
            <a:pPr marL="636588" lvl="1" indent="-179388">
              <a:spcBef>
                <a:spcPts val="1200"/>
              </a:spcBef>
              <a:spcAft>
                <a:spcPts val="600"/>
              </a:spcAft>
              <a:buFont typeface="Wingdings" pitchFamily="2" charset="2"/>
              <a:buChar char="§"/>
            </a:pPr>
            <a:r>
              <a:rPr lang="en-US" b="0" dirty="0" smtClean="0"/>
              <a:t> </a:t>
            </a:r>
            <a:r>
              <a:rPr lang="en-IN" b="0" dirty="0" smtClean="0"/>
              <a:t>The first character of a variable must be a letter, a dollar sign ($), or an underscore (_).</a:t>
            </a:r>
            <a:r>
              <a:rPr lang="en-US" b="0" dirty="0" smtClean="0"/>
              <a:t> </a:t>
            </a:r>
          </a:p>
          <a:p>
            <a:pPr marL="636588" lvl="2" indent="-179388">
              <a:spcBef>
                <a:spcPts val="1200"/>
              </a:spcBef>
              <a:spcAft>
                <a:spcPts val="600"/>
              </a:spcAft>
            </a:pPr>
            <a:r>
              <a:rPr lang="en-US" b="0" dirty="0" smtClean="0"/>
              <a:t>The convention is to however begin your variables with a letter.</a:t>
            </a:r>
          </a:p>
          <a:p>
            <a:pPr marL="636588" lvl="2" indent="-179388">
              <a:spcBef>
                <a:spcPts val="1200"/>
              </a:spcBef>
              <a:spcAft>
                <a:spcPts val="600"/>
              </a:spcAft>
            </a:pPr>
            <a:endParaRPr lang="en-US" dirty="0" smtClean="0">
              <a:solidFill>
                <a:srgbClr val="002060"/>
              </a:solidFill>
            </a:endParaRPr>
          </a:p>
          <a:p>
            <a:pPr marL="636588" lvl="1" indent="-179388">
              <a:spcBef>
                <a:spcPts val="1200"/>
              </a:spcBef>
              <a:spcAft>
                <a:spcPts val="600"/>
              </a:spcAft>
              <a:buFont typeface="Wingdings" pitchFamily="2" charset="2"/>
              <a:buChar char="§"/>
            </a:pPr>
            <a:r>
              <a:rPr lang="en-US" b="0" dirty="0" smtClean="0"/>
              <a:t> </a:t>
            </a:r>
            <a:r>
              <a:rPr lang="en-IN" b="0" dirty="0" smtClean="0"/>
              <a:t>A character </a:t>
            </a:r>
            <a:r>
              <a:rPr lang="en-IN" dirty="0" smtClean="0"/>
              <a:t>other than</a:t>
            </a:r>
            <a:r>
              <a:rPr lang="en-IN" b="0" dirty="0" smtClean="0"/>
              <a:t> the first character in an identifier may be a letter, a dollar sign, an underscore, or a digit.</a:t>
            </a:r>
            <a:r>
              <a:rPr lang="en-US" b="0" dirty="0" smtClean="0"/>
              <a:t> </a:t>
            </a:r>
          </a:p>
          <a:p>
            <a:pPr marL="636588" lvl="2" indent="-179388">
              <a:spcBef>
                <a:spcPts val="1200"/>
              </a:spcBef>
              <a:spcAft>
                <a:spcPts val="600"/>
              </a:spcAft>
            </a:pPr>
            <a:r>
              <a:rPr lang="en-US" dirty="0" smtClean="0"/>
              <a:t>Example:  </a:t>
            </a:r>
            <a:r>
              <a:rPr lang="en-US" b="0" dirty="0" smtClean="0"/>
              <a:t> </a:t>
            </a:r>
            <a:r>
              <a:rPr lang="en-US" b="0" dirty="0" smtClean="0">
                <a:solidFill>
                  <a:srgbClr val="002060"/>
                </a:solidFill>
              </a:rPr>
              <a:t>age, $count, _count.</a:t>
            </a:r>
            <a:endParaRPr lang="en-US" b="0" dirty="0" smtClean="0"/>
          </a:p>
          <a:p>
            <a:pPr marL="636588" lvl="1" indent="-179388">
              <a:spcBef>
                <a:spcPts val="1200"/>
              </a:spcBef>
              <a:spcAft>
                <a:spcPts val="600"/>
              </a:spcAft>
              <a:buFont typeface="Wingdings" pitchFamily="2" charset="2"/>
              <a:buChar char="§"/>
            </a:pPr>
            <a:r>
              <a:rPr lang="en-US" b="0" dirty="0" smtClean="0"/>
              <a:t> </a:t>
            </a:r>
            <a:r>
              <a:rPr lang="en-IN" b="0" dirty="0" smtClean="0"/>
              <a:t>None of the Java language keywords (or reserved words)  can be used as identifiers.</a:t>
            </a:r>
            <a:r>
              <a:rPr lang="en-US" b="0" dirty="0" smtClean="0"/>
              <a:t> </a:t>
            </a:r>
          </a:p>
          <a:p>
            <a:endParaRPr lang="en-IN" b="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Variables Naming Rules (Cont)</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15</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8" name="TextBox 17"/>
          <p:cNvSpPr txBox="1"/>
          <p:nvPr/>
        </p:nvSpPr>
        <p:spPr>
          <a:xfrm>
            <a:off x="228600" y="1600201"/>
            <a:ext cx="8686800" cy="4247317"/>
          </a:xfrm>
          <a:prstGeom prst="rect">
            <a:avLst/>
          </a:prstGeom>
          <a:noFill/>
        </p:spPr>
        <p:txBody>
          <a:bodyPr wrap="square" rtlCol="0">
            <a:spAutoFit/>
          </a:bodyPr>
          <a:lstStyle/>
          <a:p>
            <a:r>
              <a:rPr lang="en-IN" sz="2000" dirty="0" smtClean="0"/>
              <a:t>Variable  Naming Rules:</a:t>
            </a:r>
          </a:p>
          <a:p>
            <a:pPr marL="685800" lvl="1" indent="-228600">
              <a:spcBef>
                <a:spcPts val="1200"/>
              </a:spcBef>
              <a:buFont typeface="Wingdings" pitchFamily="2" charset="2"/>
              <a:buChar char="§"/>
            </a:pPr>
            <a:r>
              <a:rPr lang="en-US" b="0" dirty="0" smtClean="0"/>
              <a:t>If the variable name has only one word, then spell that word in all lowercase letters. If it consists of more than one word, then capitalize the first letter of each subsequent word. </a:t>
            </a:r>
          </a:p>
          <a:p>
            <a:pPr marL="685800" lvl="1" indent="457200">
              <a:spcBef>
                <a:spcPts val="1200"/>
              </a:spcBef>
            </a:pPr>
            <a:r>
              <a:rPr lang="en-US" dirty="0" smtClean="0"/>
              <a:t>Example: </a:t>
            </a:r>
            <a:r>
              <a:rPr lang="en-US" b="0" dirty="0" smtClean="0">
                <a:solidFill>
                  <a:srgbClr val="002060"/>
                </a:solidFill>
              </a:rPr>
              <a:t>employee</a:t>
            </a:r>
            <a:r>
              <a:rPr lang="en-US" dirty="0" smtClean="0">
                <a:solidFill>
                  <a:srgbClr val="002060"/>
                </a:solidFill>
              </a:rPr>
              <a:t>N</a:t>
            </a:r>
            <a:r>
              <a:rPr lang="en-US" b="0" dirty="0" smtClean="0">
                <a:solidFill>
                  <a:srgbClr val="002060"/>
                </a:solidFill>
              </a:rPr>
              <a:t>ame, employee</a:t>
            </a:r>
            <a:r>
              <a:rPr lang="en-US" dirty="0" smtClean="0">
                <a:solidFill>
                  <a:srgbClr val="002060"/>
                </a:solidFill>
              </a:rPr>
              <a:t>A</a:t>
            </a:r>
            <a:r>
              <a:rPr lang="en-US" b="0" dirty="0" smtClean="0">
                <a:solidFill>
                  <a:srgbClr val="002060"/>
                </a:solidFill>
              </a:rPr>
              <a:t>ge</a:t>
            </a:r>
          </a:p>
          <a:p>
            <a:pPr marL="685800" lvl="1" indent="-228600">
              <a:spcBef>
                <a:spcPts val="1200"/>
              </a:spcBef>
            </a:pPr>
            <a:endParaRPr lang="en-US" b="0" dirty="0" smtClean="0">
              <a:solidFill>
                <a:srgbClr val="002060"/>
              </a:solidFill>
            </a:endParaRPr>
          </a:p>
          <a:p>
            <a:pPr marL="685800" lvl="1" indent="-228600">
              <a:spcBef>
                <a:spcPts val="1200"/>
              </a:spcBef>
              <a:buFont typeface="Wingdings" pitchFamily="2" charset="2"/>
              <a:buChar char="§"/>
            </a:pPr>
            <a:r>
              <a:rPr lang="en-US" b="0" dirty="0" smtClean="0"/>
              <a:t>Avoid abbreviations, the variable name should be meaningful.</a:t>
            </a:r>
          </a:p>
          <a:p>
            <a:pPr marL="685800" lvl="1" indent="457200">
              <a:spcBef>
                <a:spcPts val="1200"/>
              </a:spcBef>
            </a:pPr>
            <a:r>
              <a:rPr lang="en-US" dirty="0" smtClean="0">
                <a:solidFill>
                  <a:srgbClr val="C00000"/>
                </a:solidFill>
              </a:rPr>
              <a:t>Don’t:  </a:t>
            </a:r>
            <a:r>
              <a:rPr lang="en-US" b="0" dirty="0" smtClean="0">
                <a:solidFill>
                  <a:srgbClr val="C00000"/>
                </a:solidFill>
              </a:rPr>
              <a:t> empSal, empAdd.</a:t>
            </a:r>
          </a:p>
          <a:p>
            <a:pPr marL="685800" lvl="1" indent="457200">
              <a:spcBef>
                <a:spcPts val="1200"/>
              </a:spcBef>
            </a:pPr>
            <a:r>
              <a:rPr lang="en-US" dirty="0" smtClean="0">
                <a:solidFill>
                  <a:srgbClr val="00B050"/>
                </a:solidFill>
              </a:rPr>
              <a:t>Do: </a:t>
            </a:r>
            <a:r>
              <a:rPr lang="en-US" b="0" dirty="0" smtClean="0">
                <a:solidFill>
                  <a:srgbClr val="002060"/>
                </a:solidFill>
              </a:rPr>
              <a:t>empSalary, empAddress.</a:t>
            </a:r>
          </a:p>
          <a:p>
            <a:pPr marL="685800" lvl="1" indent="-228600">
              <a:spcBef>
                <a:spcPts val="1200"/>
              </a:spcBef>
            </a:pPr>
            <a:endParaRPr lang="en-US" b="0" dirty="0" smtClean="0">
              <a:solidFill>
                <a:srgbClr val="002060"/>
              </a:solidFill>
            </a:endParaRPr>
          </a:p>
          <a:p>
            <a:endParaRPr lang="en-IN" b="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Literals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676400"/>
            <a:ext cx="8305800" cy="5016758"/>
          </a:xfrm>
          <a:prstGeom prst="rect">
            <a:avLst/>
          </a:prstGeom>
          <a:noFill/>
        </p:spPr>
        <p:txBody>
          <a:bodyPr wrap="square" rtlCol="0">
            <a:spAutoFit/>
          </a:bodyPr>
          <a:lstStyle/>
          <a:p>
            <a:pPr>
              <a:spcBef>
                <a:spcPts val="1200"/>
              </a:spcBef>
            </a:pPr>
            <a:r>
              <a:rPr lang="en-IN" sz="2000" dirty="0" smtClean="0"/>
              <a:t>What is a literal?</a:t>
            </a:r>
            <a:r>
              <a:rPr lang="en-IN" sz="2000" b="0" dirty="0" smtClean="0"/>
              <a:t> </a:t>
            </a:r>
          </a:p>
          <a:p>
            <a:pPr marL="179388" indent="163513">
              <a:spcBef>
                <a:spcPts val="1200"/>
              </a:spcBef>
              <a:buFont typeface="Arial" pitchFamily="34" charset="0"/>
              <a:buChar char="•"/>
            </a:pPr>
            <a:r>
              <a:rPr lang="en-IN" sz="2000" b="0" dirty="0" smtClean="0"/>
              <a:t> A literal is a value assigned to a variable in a class.</a:t>
            </a:r>
          </a:p>
          <a:p>
            <a:pPr marL="179388" indent="163513">
              <a:spcBef>
                <a:spcPts val="1200"/>
              </a:spcBef>
            </a:pPr>
            <a:endParaRPr lang="en-US" sz="2000" b="0" dirty="0" smtClean="0"/>
          </a:p>
          <a:p>
            <a:pPr marL="179388" indent="163513">
              <a:spcBef>
                <a:spcPts val="1200"/>
              </a:spcBef>
            </a:pPr>
            <a:r>
              <a:rPr lang="en-US" sz="2000" b="0" dirty="0" smtClean="0"/>
              <a:t> </a:t>
            </a:r>
          </a:p>
          <a:p>
            <a:pPr marL="179388" indent="163513">
              <a:spcBef>
                <a:spcPts val="1200"/>
              </a:spcBef>
              <a:buFont typeface="Arial" pitchFamily="34" charset="0"/>
              <a:buChar char="•"/>
            </a:pPr>
            <a:r>
              <a:rPr lang="en-US" sz="2000" b="0" dirty="0" smtClean="0"/>
              <a:t>Literals appears on the right hand side of the variable declaration.</a:t>
            </a:r>
          </a:p>
          <a:p>
            <a:pPr marL="179388" indent="163513">
              <a:spcBef>
                <a:spcPts val="1200"/>
              </a:spcBef>
              <a:buFont typeface="Arial" pitchFamily="34" charset="0"/>
              <a:buChar char="•"/>
            </a:pPr>
            <a:r>
              <a:rPr lang="en-US" sz="2000" b="0" dirty="0" smtClean="0"/>
              <a:t>Literals value can be assigned for any of the primitive data type.</a:t>
            </a:r>
          </a:p>
          <a:p>
            <a:pPr lvl="1">
              <a:spcBef>
                <a:spcPts val="1200"/>
              </a:spcBef>
            </a:pPr>
            <a:r>
              <a:rPr lang="en-US" sz="2000" dirty="0" smtClean="0"/>
              <a:t>Example:</a:t>
            </a:r>
          </a:p>
          <a:p>
            <a:pPr lvl="2">
              <a:spcBef>
                <a:spcPts val="1200"/>
              </a:spcBef>
            </a:pPr>
            <a:r>
              <a:rPr lang="en-US" sz="2000" b="0" dirty="0" smtClean="0">
                <a:solidFill>
                  <a:srgbClr val="002060"/>
                </a:solidFill>
              </a:rPr>
              <a:t>int tax  = </a:t>
            </a:r>
            <a:r>
              <a:rPr lang="en-US" sz="2000" dirty="0" smtClean="0">
                <a:solidFill>
                  <a:srgbClr val="EA3800"/>
                </a:solidFill>
              </a:rPr>
              <a:t>5 ;</a:t>
            </a:r>
          </a:p>
          <a:p>
            <a:pPr lvl="2">
              <a:spcBef>
                <a:spcPts val="1200"/>
              </a:spcBef>
            </a:pPr>
            <a:r>
              <a:rPr lang="en-US" sz="2000" dirty="0" smtClean="0">
                <a:solidFill>
                  <a:srgbClr val="002060"/>
                </a:solidFill>
              </a:rPr>
              <a:t>(or)</a:t>
            </a:r>
          </a:p>
          <a:p>
            <a:pPr>
              <a:spcBef>
                <a:spcPts val="1200"/>
              </a:spcBef>
            </a:pPr>
            <a:r>
              <a:rPr lang="en-US" sz="2000" b="0" dirty="0" smtClean="0">
                <a:solidFill>
                  <a:srgbClr val="002060"/>
                </a:solidFill>
              </a:rPr>
              <a:t>              float salary =</a:t>
            </a:r>
            <a:r>
              <a:rPr lang="en-US" sz="2000" dirty="0" smtClean="0">
                <a:solidFill>
                  <a:srgbClr val="EA3800"/>
                </a:solidFill>
              </a:rPr>
              <a:t>1000.0;</a:t>
            </a:r>
          </a:p>
          <a:p>
            <a:pPr>
              <a:spcBef>
                <a:spcPts val="1200"/>
              </a:spcBef>
            </a:pPr>
            <a:r>
              <a:rPr lang="en-US" sz="2000" b="0" dirty="0" smtClean="0"/>
              <a:t>                                 </a:t>
            </a:r>
            <a:endParaRPr lang="en-US" sz="2000" b="0" dirty="0"/>
          </a:p>
        </p:txBody>
      </p:sp>
      <p:sp>
        <p:nvSpPr>
          <p:cNvPr id="9" name="TextBox 8"/>
          <p:cNvSpPr txBox="1"/>
          <p:nvPr/>
        </p:nvSpPr>
        <p:spPr>
          <a:xfrm>
            <a:off x="1524000" y="2800290"/>
            <a:ext cx="495300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2000" b="0" dirty="0" smtClean="0">
                <a:latin typeface="Arial" pitchFamily="34" charset="0"/>
                <a:cs typeface="Arial" pitchFamily="34" charset="0"/>
              </a:rPr>
              <a:t> A literal is a value and not a variable</a:t>
            </a:r>
            <a:endParaRPr lang="en-US" sz="2000" b="0" dirty="0">
              <a:latin typeface="Arial" pitchFamily="34" charset="0"/>
              <a:cs typeface="Arial" pitchFamily="34" charset="0"/>
            </a:endParaRPr>
          </a:p>
        </p:txBody>
      </p:sp>
      <p:sp>
        <p:nvSpPr>
          <p:cNvPr id="10" name="Line Callout 2 9"/>
          <p:cNvSpPr/>
          <p:nvPr/>
        </p:nvSpPr>
        <p:spPr>
          <a:xfrm>
            <a:off x="4876800" y="4876800"/>
            <a:ext cx="3124200" cy="838200"/>
          </a:xfrm>
          <a:prstGeom prst="borderCallout2">
            <a:avLst>
              <a:gd name="adj1" fmla="val 18750"/>
              <a:gd name="adj2" fmla="val -74216"/>
              <a:gd name="adj3" fmla="val 42126"/>
              <a:gd name="adj4" fmla="val -4762"/>
              <a:gd name="adj5" fmla="val 120292"/>
              <a:gd name="adj6" fmla="val -376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0" dirty="0" smtClean="0">
                <a:solidFill>
                  <a:schemeClr val="tx1"/>
                </a:solidFill>
                <a:latin typeface="Arial" pitchFamily="34" charset="0"/>
                <a:cs typeface="Arial" pitchFamily="34" charset="0"/>
              </a:rPr>
              <a:t>Where “5” and “1000.0” are int and float literals respectively.</a:t>
            </a:r>
            <a:endParaRPr lang="en-US" sz="1600" b="0" dirty="0">
              <a:solidFill>
                <a:schemeClr val="tx1"/>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animEffect transition="in" filter="checkerboard(across)">
                                      <p:cBhvr>
                                        <p:cTn id="7" dur="500"/>
                                        <p:tgtEl>
                                          <p:spTgt spid="7">
                                            <p:txEl>
                                              <p:pRg st="6" end="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animEffect transition="in" filter="checkerboard(across)">
                                      <p:cBhvr>
                                        <p:cTn id="10" dur="500"/>
                                        <p:tgtEl>
                                          <p:spTgt spid="7">
                                            <p:txEl>
                                              <p:pRg st="7" end="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animEffect transition="in" filter="checkerboard(across)">
                                      <p:cBhvr>
                                        <p:cTn id="13" dur="500"/>
                                        <p:tgtEl>
                                          <p:spTgt spid="7">
                                            <p:txEl>
                                              <p:pRg st="8" end="8"/>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
                                            <p:txEl>
                                              <p:pRg st="9" end="9"/>
                                            </p:txEl>
                                          </p:spTgt>
                                        </p:tgtEl>
                                        <p:attrNameLst>
                                          <p:attrName>style.visibility</p:attrName>
                                        </p:attrNameLst>
                                      </p:cBhvr>
                                      <p:to>
                                        <p:strVal val="visible"/>
                                      </p:to>
                                    </p:set>
                                    <p:animEffect transition="in" filter="checkerboard(across)">
                                      <p:cBhvr>
                                        <p:cTn id="16" dur="500"/>
                                        <p:tgtEl>
                                          <p:spTgt spid="7">
                                            <p:txEl>
                                              <p:pRg st="9" end="9"/>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Literals Types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81000" y="1828800"/>
          <a:ext cx="8458200" cy="4267199"/>
        </p:xfrm>
        <a:graphic>
          <a:graphicData uri="http://schemas.openxmlformats.org/drawingml/2006/table">
            <a:tbl>
              <a:tblPr firstRow="1" bandRow="1">
                <a:tableStyleId>{5C22544A-7EE6-4342-B048-85BDC9FD1C3A}</a:tableStyleId>
              </a:tblPr>
              <a:tblGrid>
                <a:gridCol w="1752600"/>
                <a:gridCol w="4572000"/>
                <a:gridCol w="2133600"/>
              </a:tblGrid>
              <a:tr h="649356">
                <a:tc>
                  <a:txBody>
                    <a:bodyPr/>
                    <a:lstStyle/>
                    <a:p>
                      <a:r>
                        <a:rPr lang="en-US" dirty="0" smtClean="0"/>
                        <a:t>Literal Type</a:t>
                      </a:r>
                      <a:endParaRPr lang="en-US" dirty="0"/>
                    </a:p>
                  </a:txBody>
                  <a:tcPr/>
                </a:tc>
                <a:tc>
                  <a:txBody>
                    <a:bodyPr/>
                    <a:lstStyle/>
                    <a:p>
                      <a:r>
                        <a:rPr lang="en-US" dirty="0" smtClean="0"/>
                        <a:t>Description</a:t>
                      </a:r>
                      <a:endParaRPr lang="en-US" dirty="0"/>
                    </a:p>
                  </a:txBody>
                  <a:tcPr/>
                </a:tc>
                <a:tc>
                  <a:txBody>
                    <a:bodyPr/>
                    <a:lstStyle/>
                    <a:p>
                      <a:r>
                        <a:rPr lang="en-US" dirty="0" smtClean="0"/>
                        <a:t>Formats and Example</a:t>
                      </a:r>
                      <a:endParaRPr lang="en-US" dirty="0"/>
                    </a:p>
                  </a:txBody>
                  <a:tcPr/>
                </a:tc>
              </a:tr>
              <a:tr h="1205948">
                <a:tc>
                  <a:txBody>
                    <a:bodyPr/>
                    <a:lstStyle/>
                    <a:p>
                      <a:r>
                        <a:rPr lang="en-US" dirty="0" smtClean="0">
                          <a:latin typeface="Arial" pitchFamily="34" charset="0"/>
                          <a:cs typeface="Arial" pitchFamily="34" charset="0"/>
                        </a:rPr>
                        <a:t>Integer Literals</a:t>
                      </a:r>
                      <a:endParaRPr lang="en-US" dirty="0">
                        <a:latin typeface="Arial" pitchFamily="34" charset="0"/>
                        <a:cs typeface="Arial" pitchFamily="34" charset="0"/>
                      </a:endParaRPr>
                    </a:p>
                  </a:txBody>
                  <a:tcPr/>
                </a:tc>
                <a:tc>
                  <a:txBody>
                    <a:bodyPr/>
                    <a:lstStyle/>
                    <a:p>
                      <a:r>
                        <a:rPr lang="en-US" sz="1800" kern="1200" baseline="0" dirty="0" smtClean="0">
                          <a:solidFill>
                            <a:schemeClr val="dk1"/>
                          </a:solidFill>
                          <a:latin typeface="Arial" pitchFamily="34" charset="0"/>
                          <a:ea typeface="+mn-ea"/>
                          <a:cs typeface="Arial" pitchFamily="34" charset="0"/>
                        </a:rPr>
                        <a:t>Integral literals may be represented by decimal, octal, or hexadecimal numbers. The octal number is prefixed with 0, and hexadecimal with 0x or 0X.</a:t>
                      </a:r>
                      <a:endParaRPr lang="en-US" dirty="0">
                        <a:latin typeface="Arial" pitchFamily="34" charset="0"/>
                        <a:cs typeface="Arial" pitchFamily="34" charset="0"/>
                      </a:endParaRPr>
                    </a:p>
                  </a:txBody>
                  <a:tcPr/>
                </a:tc>
                <a:tc>
                  <a:txBody>
                    <a:bodyPr/>
                    <a:lstStyle/>
                    <a:p>
                      <a:r>
                        <a:rPr lang="en-US" dirty="0" smtClean="0"/>
                        <a:t>Decimal :12</a:t>
                      </a:r>
                    </a:p>
                    <a:p>
                      <a:r>
                        <a:rPr lang="en-US" dirty="0" smtClean="0"/>
                        <a:t>Hexadecimal:0xC</a:t>
                      </a:r>
                    </a:p>
                    <a:p>
                      <a:r>
                        <a:rPr lang="en-US" dirty="0" smtClean="0"/>
                        <a:t>Octal:014</a:t>
                      </a:r>
                      <a:endParaRPr lang="en-US" dirty="0"/>
                    </a:p>
                  </a:txBody>
                  <a:tcPr/>
                </a:tc>
              </a:tr>
              <a:tr h="927652">
                <a:tc>
                  <a:txBody>
                    <a:bodyPr/>
                    <a:lstStyle/>
                    <a:p>
                      <a:r>
                        <a:rPr lang="en-US" dirty="0" smtClean="0"/>
                        <a:t>Floating Literals</a:t>
                      </a:r>
                      <a:endParaRPr lang="en-US" dirty="0"/>
                    </a:p>
                  </a:txBody>
                  <a:tcPr/>
                </a:tc>
                <a:tc>
                  <a:txBody>
                    <a:bodyPr/>
                    <a:lstStyle/>
                    <a:p>
                      <a:r>
                        <a:rPr lang="en-US" sz="1800" kern="1200" baseline="0" dirty="0" smtClean="0">
                          <a:solidFill>
                            <a:schemeClr val="dk1"/>
                          </a:solidFill>
                          <a:latin typeface="Arial" pitchFamily="34" charset="0"/>
                          <a:ea typeface="+mn-ea"/>
                          <a:cs typeface="Arial" pitchFamily="34" charset="0"/>
                        </a:rPr>
                        <a:t>A floating-point literal is represented by a floating-point number, and is used for both float and double data types.</a:t>
                      </a:r>
                      <a:endParaRPr lang="en-US" dirty="0">
                        <a:latin typeface="Arial" pitchFamily="34" charset="0"/>
                        <a:cs typeface="Arial" pitchFamily="34" charset="0"/>
                      </a:endParaRPr>
                    </a:p>
                  </a:txBody>
                  <a:tcPr/>
                </a:tc>
                <a:tc>
                  <a:txBody>
                    <a:bodyPr/>
                    <a:lstStyle/>
                    <a:p>
                      <a:r>
                        <a:rPr lang="en-US" dirty="0" smtClean="0"/>
                        <a:t>Float:1234.5f</a:t>
                      </a:r>
                    </a:p>
                    <a:p>
                      <a:r>
                        <a:rPr lang="en-US" dirty="0" smtClean="0"/>
                        <a:t>Double:12.65,3.56E2                  ,23d</a:t>
                      </a:r>
                      <a:endParaRPr lang="en-US" dirty="0"/>
                    </a:p>
                  </a:txBody>
                  <a:tcPr/>
                </a:tc>
              </a:tr>
              <a:tr h="1484243">
                <a:tc>
                  <a:txBody>
                    <a:bodyPr/>
                    <a:lstStyle/>
                    <a:p>
                      <a:r>
                        <a:rPr lang="en-US" dirty="0" smtClean="0"/>
                        <a:t>Boolean Literals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Arial" pitchFamily="34" charset="0"/>
                          <a:ea typeface="+mn-ea"/>
                          <a:cs typeface="Arial" pitchFamily="34" charset="0"/>
                        </a:rPr>
                        <a:t>A variable of boolean type can have only one of two possible values, true or false. Therefore, these two values are the only available boolean literals</a:t>
                      </a:r>
                      <a:endParaRPr lang="en-US" dirty="0" smtClean="0">
                        <a:latin typeface="Arial" pitchFamily="34" charset="0"/>
                        <a:cs typeface="Arial" pitchFamily="34" charset="0"/>
                      </a:endParaRPr>
                    </a:p>
                    <a:p>
                      <a:endParaRPr lang="en-US" dirty="0"/>
                    </a:p>
                  </a:txBody>
                  <a:tcPr/>
                </a:tc>
                <a:tc>
                  <a:txBody>
                    <a:bodyPr/>
                    <a:lstStyle/>
                    <a:p>
                      <a:r>
                        <a:rPr lang="en-US" dirty="0" smtClean="0"/>
                        <a:t>true, false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Literals Types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81000" y="1828801"/>
          <a:ext cx="8458200" cy="4114799"/>
        </p:xfrm>
        <a:graphic>
          <a:graphicData uri="http://schemas.openxmlformats.org/drawingml/2006/table">
            <a:tbl>
              <a:tblPr firstRow="1" bandRow="1">
                <a:tableStyleId>{5C22544A-7EE6-4342-B048-85BDC9FD1C3A}</a:tableStyleId>
              </a:tblPr>
              <a:tblGrid>
                <a:gridCol w="1524000"/>
                <a:gridCol w="4572000"/>
                <a:gridCol w="2362200"/>
              </a:tblGrid>
              <a:tr h="457199">
                <a:tc>
                  <a:txBody>
                    <a:bodyPr/>
                    <a:lstStyle/>
                    <a:p>
                      <a:r>
                        <a:rPr lang="en-US" dirty="0" smtClean="0"/>
                        <a:t>Literal Type</a:t>
                      </a:r>
                      <a:endParaRPr lang="en-US" dirty="0"/>
                    </a:p>
                  </a:txBody>
                  <a:tcPr/>
                </a:tc>
                <a:tc>
                  <a:txBody>
                    <a:bodyPr/>
                    <a:lstStyle/>
                    <a:p>
                      <a:r>
                        <a:rPr lang="en-US" dirty="0" smtClean="0"/>
                        <a:t>Description</a:t>
                      </a:r>
                      <a:endParaRPr lang="en-US" dirty="0"/>
                    </a:p>
                  </a:txBody>
                  <a:tcPr/>
                </a:tc>
                <a:tc>
                  <a:txBody>
                    <a:bodyPr/>
                    <a:lstStyle/>
                    <a:p>
                      <a:r>
                        <a:rPr lang="en-US" dirty="0" smtClean="0"/>
                        <a:t>Formats and Example</a:t>
                      </a:r>
                      <a:endParaRPr lang="en-US" dirty="0"/>
                    </a:p>
                  </a:txBody>
                  <a:tcPr/>
                </a:tc>
              </a:tr>
              <a:tr h="685800">
                <a:tc>
                  <a:txBody>
                    <a:bodyPr/>
                    <a:lstStyle/>
                    <a:p>
                      <a:r>
                        <a:rPr lang="en-US" dirty="0" smtClean="0">
                          <a:latin typeface="Arial" pitchFamily="34" charset="0"/>
                          <a:cs typeface="Arial" pitchFamily="34" charset="0"/>
                        </a:rPr>
                        <a:t>Char Literals</a:t>
                      </a:r>
                      <a:endParaRPr lang="en-US" dirty="0">
                        <a:latin typeface="Arial" pitchFamily="34" charset="0"/>
                        <a:cs typeface="Arial" pitchFamily="34" charset="0"/>
                      </a:endParaRPr>
                    </a:p>
                  </a:txBody>
                  <a:tcPr/>
                </a:tc>
                <a:tc>
                  <a:txBody>
                    <a:bodyPr/>
                    <a:lstStyle/>
                    <a:p>
                      <a:r>
                        <a:rPr lang="en-US" sz="1800" kern="1200" baseline="0" dirty="0" smtClean="0">
                          <a:solidFill>
                            <a:schemeClr val="dk1"/>
                          </a:solidFill>
                          <a:latin typeface="Arial" pitchFamily="34" charset="0"/>
                          <a:ea typeface="+mn-ea"/>
                          <a:cs typeface="Arial" pitchFamily="34" charset="0"/>
                        </a:rPr>
                        <a:t>A char literal may be represented by a single character enclosed in single quotes</a:t>
                      </a:r>
                      <a:r>
                        <a:rPr lang="en-US" sz="1800" kern="1200" baseline="0" dirty="0" smtClean="0">
                          <a:solidFill>
                            <a:schemeClr val="dk1"/>
                          </a:solidFill>
                          <a:latin typeface="+mn-lt"/>
                          <a:ea typeface="+mn-ea"/>
                          <a:cs typeface="+mn-cs"/>
                        </a:rPr>
                        <a:t>.</a:t>
                      </a:r>
                      <a:endParaRPr lang="en-US" dirty="0">
                        <a:latin typeface="Arial" pitchFamily="34" charset="0"/>
                        <a:cs typeface="Arial" pitchFamily="34" charset="0"/>
                      </a:endParaRPr>
                    </a:p>
                  </a:txBody>
                  <a:tcPr/>
                </a:tc>
                <a:tc>
                  <a:txBody>
                    <a:bodyPr/>
                    <a:lstStyle/>
                    <a:p>
                      <a:r>
                        <a:rPr lang="en-US" dirty="0" smtClean="0"/>
                        <a:t>‘a’,</a:t>
                      </a:r>
                      <a:r>
                        <a:rPr lang="en-US" sz="1800" kern="1200" baseline="0" dirty="0" smtClean="0">
                          <a:solidFill>
                            <a:schemeClr val="dk1"/>
                          </a:solidFill>
                          <a:latin typeface="+mn-lt"/>
                          <a:ea typeface="+mn-ea"/>
                          <a:cs typeface="+mn-cs"/>
                        </a:rPr>
                        <a:t> </a:t>
                      </a:r>
                      <a:r>
                        <a:rPr lang="en-US" sz="1800" kern="1200" baseline="0" dirty="0" smtClean="0">
                          <a:solidFill>
                            <a:schemeClr val="dk1"/>
                          </a:solidFill>
                          <a:latin typeface="Arial" pitchFamily="34" charset="0"/>
                          <a:ea typeface="+mn-ea"/>
                          <a:cs typeface="Arial" pitchFamily="34" charset="0"/>
                        </a:rPr>
                        <a:t>'\u4567'</a:t>
                      </a:r>
                      <a:endParaRPr lang="en-US" dirty="0">
                        <a:latin typeface="Arial" pitchFamily="34" charset="0"/>
                        <a:cs typeface="Arial" pitchFamily="34" charset="0"/>
                      </a:endParaRPr>
                    </a:p>
                  </a:txBody>
                  <a:tcPr/>
                </a:tc>
              </a:tr>
              <a:tr h="685800">
                <a:tc>
                  <a:txBody>
                    <a:bodyPr/>
                    <a:lstStyle/>
                    <a:p>
                      <a:r>
                        <a:rPr lang="en-US" dirty="0" smtClean="0">
                          <a:latin typeface="Arial" pitchFamily="34" charset="0"/>
                          <a:cs typeface="Arial" pitchFamily="34" charset="0"/>
                        </a:rPr>
                        <a:t>String Literals</a:t>
                      </a:r>
                      <a:endParaRPr lang="en-US" dirty="0">
                        <a:latin typeface="Arial" pitchFamily="34" charset="0"/>
                        <a:cs typeface="Arial" pitchFamily="34" charset="0"/>
                      </a:endParaRPr>
                    </a:p>
                  </a:txBody>
                  <a:tcPr/>
                </a:tc>
                <a:tc>
                  <a:txBody>
                    <a:bodyPr/>
                    <a:lstStyle/>
                    <a:p>
                      <a:r>
                        <a:rPr lang="en-US" sz="1800" kern="1200" baseline="0" dirty="0" smtClean="0">
                          <a:solidFill>
                            <a:schemeClr val="dk1"/>
                          </a:solidFill>
                          <a:latin typeface="Arial" pitchFamily="34" charset="0"/>
                          <a:ea typeface="+mn-ea"/>
                          <a:cs typeface="Arial" pitchFamily="34" charset="0"/>
                        </a:rPr>
                        <a:t>String literals represent multiple characters and are enclosed by double quotes.</a:t>
                      </a:r>
                    </a:p>
                  </a:txBody>
                  <a:tcPr/>
                </a:tc>
                <a:tc>
                  <a:txBody>
                    <a:bodyPr/>
                    <a:lstStyle/>
                    <a:p>
                      <a:r>
                        <a:rPr lang="en-US" dirty="0" smtClean="0"/>
                        <a:t>“Hello World”</a:t>
                      </a:r>
                      <a:endParaRPr lang="en-US" dirty="0"/>
                    </a:p>
                  </a:txBody>
                  <a:tcPr/>
                </a:tc>
              </a:tr>
              <a:tr h="1484243">
                <a:tc>
                  <a:txBody>
                    <a:bodyPr/>
                    <a:lstStyle/>
                    <a:p>
                      <a:r>
                        <a:rPr lang="en-US" sz="1800" kern="1200" baseline="0" dirty="0" smtClean="0">
                          <a:solidFill>
                            <a:schemeClr val="dk1"/>
                          </a:solidFill>
                          <a:latin typeface="Arial" pitchFamily="34" charset="0"/>
                          <a:ea typeface="+mn-ea"/>
                          <a:cs typeface="Arial" pitchFamily="34" charset="0"/>
                        </a:rPr>
                        <a:t>Escape Sequences</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baseline="0" dirty="0" smtClean="0">
                          <a:solidFill>
                            <a:schemeClr val="dk1"/>
                          </a:solidFill>
                          <a:latin typeface="Arial" pitchFamily="34" charset="0"/>
                          <a:ea typeface="+mn-ea"/>
                          <a:cs typeface="Arial" pitchFamily="34" charset="0"/>
                        </a:rPr>
                        <a:t>Java supports the escape sequences for denoting special characters.</a:t>
                      </a:r>
                      <a:endParaRPr lang="en-US" dirty="0">
                        <a:latin typeface="Arial" pitchFamily="34" charset="0"/>
                        <a:cs typeface="Arial" pitchFamily="34" charset="0"/>
                      </a:endParaRPr>
                    </a:p>
                  </a:txBody>
                  <a:tcPr/>
                </a:tc>
                <a:tc>
                  <a:txBody>
                    <a:bodyPr/>
                    <a:lstStyle/>
                    <a:p>
                      <a:r>
                        <a:rPr lang="en-US" sz="1800" kern="1200" baseline="0" dirty="0" smtClean="0">
                          <a:solidFill>
                            <a:schemeClr val="dk1"/>
                          </a:solidFill>
                          <a:latin typeface="+mn-lt"/>
                          <a:ea typeface="+mn-ea"/>
                          <a:cs typeface="+mn-cs"/>
                        </a:rPr>
                        <a:t> </a:t>
                      </a:r>
                      <a:r>
                        <a:rPr lang="en-US" sz="1800" kern="1200" baseline="0" dirty="0" smtClean="0">
                          <a:solidFill>
                            <a:schemeClr val="dk1"/>
                          </a:solidFill>
                          <a:latin typeface="Arial" pitchFamily="34" charset="0"/>
                          <a:ea typeface="+mn-ea"/>
                          <a:cs typeface="Arial" pitchFamily="34" charset="0"/>
                        </a:rPr>
                        <a:t>\n   :a new line</a:t>
                      </a:r>
                    </a:p>
                    <a:p>
                      <a:r>
                        <a:rPr lang="en-US" sz="1800" kern="1200" baseline="0" dirty="0" smtClean="0">
                          <a:solidFill>
                            <a:schemeClr val="dk1"/>
                          </a:solidFill>
                          <a:latin typeface="Arial" pitchFamily="34" charset="0"/>
                          <a:ea typeface="+mn-ea"/>
                          <a:cs typeface="Arial" pitchFamily="34" charset="0"/>
                        </a:rPr>
                        <a:t>\r    :a return</a:t>
                      </a:r>
                    </a:p>
                    <a:p>
                      <a:r>
                        <a:rPr lang="en-US" sz="1800" kern="1200" baseline="0" dirty="0" smtClean="0">
                          <a:solidFill>
                            <a:schemeClr val="dk1"/>
                          </a:solidFill>
                          <a:latin typeface="Arial" pitchFamily="34" charset="0"/>
                          <a:ea typeface="+mn-ea"/>
                          <a:cs typeface="Arial" pitchFamily="34" charset="0"/>
                        </a:rPr>
                        <a:t> \t    :a tab</a:t>
                      </a:r>
                    </a:p>
                    <a:p>
                      <a:r>
                        <a:rPr lang="en-US" sz="1800" kern="1200" baseline="0" dirty="0" smtClean="0">
                          <a:solidFill>
                            <a:schemeClr val="dk1"/>
                          </a:solidFill>
                          <a:latin typeface="Arial" pitchFamily="34" charset="0"/>
                          <a:ea typeface="+mn-ea"/>
                          <a:cs typeface="Arial" pitchFamily="34" charset="0"/>
                        </a:rPr>
                        <a:t> \b   :a backspace</a:t>
                      </a:r>
                    </a:p>
                    <a:p>
                      <a:r>
                        <a:rPr lang="en-US" sz="1800" kern="1200" baseline="0" dirty="0" smtClean="0">
                          <a:solidFill>
                            <a:schemeClr val="dk1"/>
                          </a:solidFill>
                          <a:latin typeface="Arial" pitchFamily="34" charset="0"/>
                          <a:ea typeface="+mn-ea"/>
                          <a:cs typeface="Arial" pitchFamily="34" charset="0"/>
                        </a:rPr>
                        <a:t> \f    :a form feed</a:t>
                      </a:r>
                    </a:p>
                    <a:p>
                      <a:r>
                        <a:rPr lang="en-US" sz="1800" kern="1200" baseline="0" dirty="0" smtClean="0">
                          <a:solidFill>
                            <a:schemeClr val="dk1"/>
                          </a:solidFill>
                          <a:latin typeface="Arial" pitchFamily="34" charset="0"/>
                          <a:ea typeface="+mn-ea"/>
                          <a:cs typeface="Arial" pitchFamily="34" charset="0"/>
                        </a:rPr>
                        <a:t> \‘    :a single quote</a:t>
                      </a:r>
                    </a:p>
                    <a:p>
                      <a:r>
                        <a:rPr lang="en-US" sz="1800" kern="1200" baseline="0" dirty="0" smtClean="0">
                          <a:solidFill>
                            <a:schemeClr val="dk1"/>
                          </a:solidFill>
                          <a:latin typeface="Arial" pitchFamily="34" charset="0"/>
                          <a:ea typeface="+mn-ea"/>
                          <a:cs typeface="Arial" pitchFamily="34" charset="0"/>
                        </a:rPr>
                        <a:t> \“    :a double quote</a:t>
                      </a:r>
                    </a:p>
                    <a:p>
                      <a:r>
                        <a:rPr lang="en-US" sz="1800" kern="1200" baseline="0" dirty="0" smtClean="0">
                          <a:solidFill>
                            <a:schemeClr val="dk1"/>
                          </a:solidFill>
                          <a:latin typeface="Arial" pitchFamily="34" charset="0"/>
                          <a:ea typeface="+mn-ea"/>
                          <a:cs typeface="Arial" pitchFamily="34" charset="0"/>
                        </a:rPr>
                        <a:t> \\    :a backslash</a:t>
                      </a:r>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Lend a Hand – Variables Declaration</a:t>
            </a:r>
            <a:endParaRPr lang="en-US" sz="28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19</a:t>
            </a:fld>
            <a:endParaRPr lang="en-US" dirty="0"/>
          </a:p>
        </p:txBody>
      </p:sp>
      <p:sp>
        <p:nvSpPr>
          <p:cNvPr id="5" name="TextBox 4"/>
          <p:cNvSpPr txBox="1"/>
          <p:nvPr/>
        </p:nvSpPr>
        <p:spPr>
          <a:xfrm>
            <a:off x="381000" y="1486555"/>
            <a:ext cx="8229600" cy="5447645"/>
          </a:xfrm>
          <a:prstGeom prst="rect">
            <a:avLst/>
          </a:prstGeom>
          <a:noFill/>
        </p:spPr>
        <p:txBody>
          <a:bodyPr wrap="square" rtlCol="0">
            <a:spAutoFit/>
          </a:bodyPr>
          <a:lstStyle/>
          <a:p>
            <a:pPr marL="457200" indent="-457200">
              <a:spcBef>
                <a:spcPts val="1200"/>
              </a:spcBef>
              <a:buFont typeface="+mj-lt"/>
              <a:buAutoNum type="arabicPeriod"/>
            </a:pPr>
            <a:r>
              <a:rPr lang="en-US" sz="1400" b="0" dirty="0" smtClean="0"/>
              <a:t>Create a java class  “Employee” with the following variables created, </a:t>
            </a:r>
          </a:p>
          <a:p>
            <a:pPr marL="457200" indent="-457200">
              <a:spcBef>
                <a:spcPts val="1200"/>
              </a:spcBef>
              <a:buFont typeface="+mj-lt"/>
              <a:buAutoNum type="arabicPeriod"/>
            </a:pPr>
            <a:endParaRPr lang="en-US" sz="1400" b="0" dirty="0" smtClean="0"/>
          </a:p>
          <a:p>
            <a:pPr marL="457200" indent="-457200">
              <a:spcBef>
                <a:spcPts val="1200"/>
              </a:spcBef>
              <a:buFont typeface="+mj-lt"/>
              <a:buAutoNum type="arabicPeriod"/>
            </a:pPr>
            <a:endParaRPr lang="en-US" sz="1400" b="0" dirty="0" smtClean="0"/>
          </a:p>
          <a:p>
            <a:pPr marL="457200" indent="-457200">
              <a:spcBef>
                <a:spcPts val="1200"/>
              </a:spcBef>
              <a:buFont typeface="+mj-lt"/>
              <a:buAutoNum type="arabicPeriod"/>
            </a:pPr>
            <a:endParaRPr lang="en-US" sz="1400" b="0" dirty="0" smtClean="0"/>
          </a:p>
          <a:p>
            <a:pPr marL="457200" indent="-457200">
              <a:spcBef>
                <a:spcPts val="1200"/>
              </a:spcBef>
              <a:buFont typeface="+mj-lt"/>
              <a:buAutoNum type="arabicPeriod"/>
            </a:pPr>
            <a:endParaRPr lang="en-US" sz="1400" b="0" dirty="0" smtClean="0"/>
          </a:p>
          <a:p>
            <a:pPr marL="457200" indent="-457200">
              <a:spcBef>
                <a:spcPts val="1200"/>
              </a:spcBef>
              <a:buFont typeface="+mj-lt"/>
              <a:buAutoNum type="arabicPeriod"/>
            </a:pPr>
            <a:r>
              <a:rPr lang="en-US" sz="1400" b="0" dirty="0" smtClean="0"/>
              <a:t>Create a method named calulatePF() which will  have a  local   float variable  named “pfRate” with value as 10.5  and the following message should be printed.  </a:t>
            </a:r>
          </a:p>
          <a:p>
            <a:pPr marL="457200" indent="457200">
              <a:spcBef>
                <a:spcPts val="1200"/>
              </a:spcBef>
            </a:pPr>
            <a:r>
              <a:rPr lang="en-US" sz="1400" b="0" dirty="0" smtClean="0">
                <a:solidFill>
                  <a:srgbClr val="00B050"/>
                </a:solidFill>
              </a:rPr>
              <a:t>“The  PF  Rate Of The Employee is &lt;pfRate&gt;”</a:t>
            </a:r>
          </a:p>
          <a:p>
            <a:pPr>
              <a:spcBef>
                <a:spcPts val="1200"/>
              </a:spcBef>
              <a:tabLst>
                <a:tab pos="282575" algn="l"/>
                <a:tab pos="457200" algn="l"/>
              </a:tabLst>
            </a:pPr>
            <a:r>
              <a:rPr lang="en-US" sz="1400" b="0" dirty="0" smtClean="0"/>
              <a:t>3.		Create a java class “MainProgram” add a main method which will </a:t>
            </a:r>
          </a:p>
          <a:p>
            <a:pPr marL="914400" lvl="1" indent="-457200">
              <a:spcBef>
                <a:spcPts val="600"/>
              </a:spcBef>
              <a:buFont typeface="Wingdings" pitchFamily="2" charset="2"/>
              <a:buChar char="§"/>
            </a:pPr>
            <a:r>
              <a:rPr lang="en-US" sz="1400" b="0" dirty="0" smtClean="0"/>
              <a:t>Create a object instance of the Employee. </a:t>
            </a:r>
          </a:p>
          <a:p>
            <a:pPr marL="914400" lvl="1" indent="-457200">
              <a:spcBef>
                <a:spcPts val="600"/>
              </a:spcBef>
              <a:buFont typeface="Wingdings" pitchFamily="2" charset="2"/>
              <a:buChar char="§"/>
            </a:pPr>
            <a:r>
              <a:rPr lang="en-US" sz="1400" b="0" dirty="0" smtClean="0"/>
              <a:t>Access the instance variables and display the default values of variable as follows .</a:t>
            </a:r>
          </a:p>
          <a:p>
            <a:pPr marL="914400" lvl="1">
              <a:spcBef>
                <a:spcPts val="0"/>
              </a:spcBef>
            </a:pPr>
            <a:r>
              <a:rPr lang="en-US" sz="1400" b="0" dirty="0" smtClean="0">
                <a:solidFill>
                  <a:srgbClr val="00B050"/>
                </a:solidFill>
              </a:rPr>
              <a:t>“The  Id  of the Employee is &lt;empId&gt; ”</a:t>
            </a:r>
          </a:p>
          <a:p>
            <a:pPr marL="914400" lvl="1">
              <a:spcBef>
                <a:spcPts val="0"/>
              </a:spcBef>
            </a:pPr>
            <a:r>
              <a:rPr lang="en-US" sz="1400" b="0" dirty="0" smtClean="0">
                <a:solidFill>
                  <a:srgbClr val="00B050"/>
                </a:solidFill>
              </a:rPr>
              <a:t>“The Salary of The Employee is  &lt;empSal&gt; ”</a:t>
            </a:r>
          </a:p>
          <a:p>
            <a:pPr marL="914400" lvl="1">
              <a:spcBef>
                <a:spcPts val="0"/>
              </a:spcBef>
            </a:pPr>
            <a:r>
              <a:rPr lang="en-US" sz="1400" b="0" dirty="0" smtClean="0">
                <a:solidFill>
                  <a:srgbClr val="00B050"/>
                </a:solidFill>
              </a:rPr>
              <a:t>“The  Percentage of Tax  The Employee needs to Pay is &lt;empTax&gt;”</a:t>
            </a:r>
          </a:p>
          <a:p>
            <a:pPr marL="914400" lvl="1">
              <a:spcBef>
                <a:spcPts val="0"/>
              </a:spcBef>
            </a:pPr>
            <a:r>
              <a:rPr lang="en-US" sz="1400" b="0" dirty="0" smtClean="0">
                <a:solidFill>
                  <a:srgbClr val="00B050"/>
                </a:solidFill>
              </a:rPr>
              <a:t>“The  Total  Number  of Working Days  is &lt;daysOfWork&gt;”</a:t>
            </a:r>
          </a:p>
          <a:p>
            <a:pPr marL="914400" lvl="1" indent="-457200">
              <a:spcBef>
                <a:spcPts val="1200"/>
              </a:spcBef>
              <a:buFont typeface="Wingdings" pitchFamily="2" charset="2"/>
              <a:buChar char="§"/>
            </a:pPr>
            <a:r>
              <a:rPr lang="en-US" sz="1400" b="0" dirty="0" smtClean="0"/>
              <a:t>Invoke the  calculatePF() method .</a:t>
            </a:r>
          </a:p>
          <a:p>
            <a:pPr marL="457200" indent="-457200">
              <a:spcBef>
                <a:spcPts val="1200"/>
              </a:spcBef>
            </a:pPr>
            <a:endParaRPr lang="en-US" sz="1400" b="0" dirty="0" smtClean="0"/>
          </a:p>
        </p:txBody>
      </p:sp>
      <p:graphicFrame>
        <p:nvGraphicFramePr>
          <p:cNvPr id="6" name="Table 5"/>
          <p:cNvGraphicFramePr>
            <a:graphicFrameLocks noGrp="1"/>
          </p:cNvGraphicFramePr>
          <p:nvPr/>
        </p:nvGraphicFramePr>
        <p:xfrm>
          <a:off x="2514600" y="1828800"/>
          <a:ext cx="3962400" cy="1371600"/>
        </p:xfrm>
        <a:graphic>
          <a:graphicData uri="http://schemas.openxmlformats.org/drawingml/2006/table">
            <a:tbl>
              <a:tblPr firstRow="1" bandRow="1">
                <a:tableStyleId>{5C22544A-7EE6-4342-B048-85BDC9FD1C3A}</a:tableStyleId>
              </a:tblPr>
              <a:tblGrid>
                <a:gridCol w="1676400"/>
                <a:gridCol w="1066800"/>
                <a:gridCol w="1219200"/>
              </a:tblGrid>
              <a:tr h="152400">
                <a:tc>
                  <a:txBody>
                    <a:bodyPr/>
                    <a:lstStyle/>
                    <a:p>
                      <a:r>
                        <a:rPr lang="en-US" sz="1200" dirty="0" smtClean="0">
                          <a:latin typeface="Arial" pitchFamily="34" charset="0"/>
                          <a:cs typeface="Arial" pitchFamily="34" charset="0"/>
                        </a:rPr>
                        <a:t>Variable Name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Data Type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Default value</a:t>
                      </a:r>
                      <a:endParaRPr lang="en-US" sz="1200" dirty="0">
                        <a:latin typeface="Arial" pitchFamily="34" charset="0"/>
                        <a:cs typeface="Arial" pitchFamily="34" charset="0"/>
                      </a:endParaRPr>
                    </a:p>
                  </a:txBody>
                  <a:tcPr/>
                </a:tc>
              </a:tr>
              <a:tr h="152400">
                <a:tc>
                  <a:txBody>
                    <a:bodyPr/>
                    <a:lstStyle/>
                    <a:p>
                      <a:r>
                        <a:rPr lang="en-US" sz="1200" b="0" dirty="0" smtClean="0">
                          <a:latin typeface="Arial" pitchFamily="34" charset="0"/>
                          <a:cs typeface="Arial" pitchFamily="34" charset="0"/>
                        </a:rPr>
                        <a:t>empId</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long</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345</a:t>
                      </a:r>
                      <a:endParaRPr lang="en-US" sz="1200" dirty="0">
                        <a:latin typeface="Arial" pitchFamily="34" charset="0"/>
                        <a:cs typeface="Arial" pitchFamily="34" charset="0"/>
                      </a:endParaRPr>
                    </a:p>
                  </a:txBody>
                  <a:tcPr/>
                </a:tc>
              </a:tr>
              <a:tr h="152400">
                <a:tc>
                  <a:txBody>
                    <a:bodyPr/>
                    <a:lstStyle/>
                    <a:p>
                      <a:r>
                        <a:rPr lang="en-US" sz="1200" dirty="0" smtClean="0">
                          <a:latin typeface="Arial" pitchFamily="34" charset="0"/>
                          <a:cs typeface="Arial" pitchFamily="34" charset="0"/>
                        </a:rPr>
                        <a:t>empSalary</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Double</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10,000</a:t>
                      </a:r>
                      <a:endParaRPr lang="en-US" sz="1200" dirty="0">
                        <a:latin typeface="Arial" pitchFamily="34" charset="0"/>
                        <a:cs typeface="Arial" pitchFamily="34" charset="0"/>
                      </a:endParaRPr>
                    </a:p>
                  </a:txBody>
                  <a:tcPr/>
                </a:tc>
              </a:tr>
              <a:tr h="152400">
                <a:tc>
                  <a:txBody>
                    <a:bodyPr/>
                    <a:lstStyle/>
                    <a:p>
                      <a:r>
                        <a:rPr lang="en-US" sz="1200" dirty="0" smtClean="0">
                          <a:latin typeface="Arial" pitchFamily="34" charset="0"/>
                          <a:cs typeface="Arial" pitchFamily="34" charset="0"/>
                        </a:rPr>
                        <a:t>empTax</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Float</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9.5</a:t>
                      </a:r>
                      <a:endParaRPr lang="en-US" sz="1200" dirty="0">
                        <a:latin typeface="Arial" pitchFamily="34" charset="0"/>
                        <a:cs typeface="Arial" pitchFamily="34" charset="0"/>
                      </a:endParaRPr>
                    </a:p>
                  </a:txBody>
                  <a:tcPr/>
                </a:tc>
              </a:tr>
              <a:tr h="152400">
                <a:tc>
                  <a:txBody>
                    <a:bodyPr/>
                    <a:lstStyle/>
                    <a:p>
                      <a:r>
                        <a:rPr lang="en-US" sz="1200" dirty="0" smtClean="0">
                          <a:latin typeface="Arial" pitchFamily="34" charset="0"/>
                          <a:cs typeface="Arial" pitchFamily="34" charset="0"/>
                        </a:rPr>
                        <a:t>empDaysOfWork</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Int</a:t>
                      </a:r>
                      <a:endParaRPr lang="en-US" sz="1200" dirty="0">
                        <a:latin typeface="Arial" pitchFamily="34" charset="0"/>
                        <a:cs typeface="Arial" pitchFamily="34" charset="0"/>
                      </a:endParaRPr>
                    </a:p>
                  </a:txBody>
                  <a:tcPr/>
                </a:tc>
                <a:tc>
                  <a:txBody>
                    <a:bodyPr/>
                    <a:lstStyle/>
                    <a:p>
                      <a:r>
                        <a:rPr lang="en-US" sz="1200" dirty="0" smtClean="0">
                          <a:latin typeface="Arial" pitchFamily="34" charset="0"/>
                          <a:cs typeface="Arial" pitchFamily="34" charset="0"/>
                        </a:rPr>
                        <a:t>24</a:t>
                      </a:r>
                      <a:endParaRPr lang="en-US" sz="12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1600200" y="200025"/>
            <a:ext cx="6858000" cy="533400"/>
          </a:xfrm>
        </p:spPr>
        <p:txBody>
          <a:bodyPr/>
          <a:lstStyle/>
          <a:p>
            <a:pPr eaLnBrk="1" hangingPunct="1"/>
            <a:r>
              <a:rPr lang="en-US" sz="3600" dirty="0" smtClean="0"/>
              <a:t>About the Author</a:t>
            </a:r>
          </a:p>
        </p:txBody>
      </p:sp>
      <p:sp>
        <p:nvSpPr>
          <p:cNvPr id="4098" name="Slide Number Placeholder 3"/>
          <p:cNvSpPr>
            <a:spLocks noGrp="1"/>
          </p:cNvSpPr>
          <p:nvPr>
            <p:ph type="sldNum" sz="quarter" idx="10"/>
          </p:nvPr>
        </p:nvSpPr>
        <p:spPr/>
        <p:txBody>
          <a:bodyPr/>
          <a:lstStyle/>
          <a:p>
            <a:pPr>
              <a:defRPr/>
            </a:pPr>
            <a:fld id="{5BD313E9-3302-4974-8563-6539F17C1C97}" type="slidenum">
              <a:rPr lang="en-US" smtClean="0"/>
              <a:pPr>
                <a:defRPr/>
              </a:pPr>
              <a:t>2</a:t>
            </a:fld>
            <a:endParaRPr lang="en-US" dirty="0" smtClean="0"/>
          </a:p>
        </p:txBody>
      </p:sp>
      <p:graphicFrame>
        <p:nvGraphicFramePr>
          <p:cNvPr id="33870" name="Group 78"/>
          <p:cNvGraphicFramePr>
            <a:graphicFrameLocks noGrp="1"/>
          </p:cNvGraphicFramePr>
          <p:nvPr/>
        </p:nvGraphicFramePr>
        <p:xfrm>
          <a:off x="609600" y="20574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t-Madhava/Sangeetha Mohan</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Trainer/Associate – Projects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Cambria" pitchFamily="18" charset="0"/>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rgbClr val="3188B5"/>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Cambria" pitchFamily="18" charset="0"/>
                        </a:rPr>
                        <a:t>1.0, December  14 , 2011</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4114" name="WordArt 37"/>
          <p:cNvSpPr>
            <a:spLocks noChangeArrowheads="1" noChangeShapeType="1" noTextEdit="1"/>
          </p:cNvSpPr>
          <p:nvPr/>
        </p:nvSpPr>
        <p:spPr bwMode="auto">
          <a:xfrm>
            <a:off x="762000" y="4419600"/>
            <a:ext cx="7620000" cy="495300"/>
          </a:xfrm>
          <a:prstGeom prst="rect">
            <a:avLst/>
          </a:prstGeom>
        </p:spPr>
        <p:txBody>
          <a:bodyPr wrap="none" fromWordArt="1">
            <a:prstTxWarp prst="textPlain">
              <a:avLst>
                <a:gd name="adj" fmla="val 50000"/>
              </a:avLst>
            </a:prstTxWarp>
          </a:bodyPr>
          <a:lstStyle/>
          <a:p>
            <a:pPr algn="ctr"/>
            <a:r>
              <a:rPr lang="en-US" sz="3600" kern="10" dirty="0">
                <a:ln w="9525">
                  <a:solidFill>
                    <a:srgbClr val="3366FF"/>
                  </a:solidFill>
                  <a:round/>
                  <a:headEnd/>
                  <a:tailEnd/>
                </a:ln>
                <a:solidFill>
                  <a:srgbClr val="3188B4"/>
                </a:solidFill>
                <a:latin typeface="Tw Cen MT Condensed"/>
              </a:rPr>
              <a:t>Cognizant Certified Official Curriculum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20</a:t>
            </a:fld>
            <a:endParaRPr lang="en-US" dirty="0"/>
          </a:p>
        </p:txBody>
      </p:sp>
      <p:pic>
        <p:nvPicPr>
          <p:cNvPr id="7" name="Picture 6" descr="pics.JPG"/>
          <p:cNvPicPr>
            <a:picLocks noChangeAspect="1"/>
          </p:cNvPicPr>
          <p:nvPr/>
        </p:nvPicPr>
        <p:blipFill>
          <a:blip r:embed="rId2" cstate="print"/>
          <a:stretch>
            <a:fillRect/>
          </a:stretch>
        </p:blipFill>
        <p:spPr>
          <a:xfrm>
            <a:off x="914400" y="1828800"/>
            <a:ext cx="6762750" cy="47244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Casting Primitives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21</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676400"/>
            <a:ext cx="8686800" cy="6001643"/>
          </a:xfrm>
          <a:prstGeom prst="rect">
            <a:avLst/>
          </a:prstGeom>
          <a:noFill/>
        </p:spPr>
        <p:txBody>
          <a:bodyPr wrap="square" rtlCol="0">
            <a:spAutoFit/>
          </a:bodyPr>
          <a:lstStyle/>
          <a:p>
            <a:r>
              <a:rPr lang="en-US" dirty="0" smtClean="0"/>
              <a:t>What is casting?</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lvl="1"/>
            <a:r>
              <a:rPr lang="en-US" sz="2000" b="0" dirty="0" smtClean="0"/>
              <a:t> </a:t>
            </a:r>
          </a:p>
          <a:p>
            <a:pPr lvl="1">
              <a:buFont typeface="Arial" pitchFamily="34" charset="0"/>
              <a:buChar char="•"/>
            </a:pPr>
            <a:endParaRPr lang="en-US" sz="2000" b="0" dirty="0" smtClean="0"/>
          </a:p>
          <a:p>
            <a:pPr lvl="1"/>
            <a:r>
              <a:rPr lang="en-US" sz="2000" b="0" dirty="0" smtClean="0"/>
              <a:t> </a:t>
            </a:r>
            <a:endParaRPr lang="en-US" dirty="0" smtClean="0"/>
          </a:p>
          <a:p>
            <a:endParaRPr lang="en-US" dirty="0" smtClean="0"/>
          </a:p>
          <a:p>
            <a:endParaRPr lang="en-US" b="0" dirty="0" smtClean="0"/>
          </a:p>
          <a:p>
            <a:endParaRPr lang="en-US" b="0" dirty="0" smtClean="0"/>
          </a:p>
          <a:p>
            <a:endParaRPr lang="en-US" b="0" dirty="0" smtClean="0"/>
          </a:p>
          <a:p>
            <a:endParaRPr lang="en-US" b="0" dirty="0" smtClean="0"/>
          </a:p>
          <a:p>
            <a:pPr>
              <a:buFont typeface="Arial" pitchFamily="34" charset="0"/>
              <a:buChar char="•"/>
            </a:pPr>
            <a:endParaRPr lang="en-US" b="0" dirty="0" smtClean="0"/>
          </a:p>
          <a:p>
            <a:endParaRPr lang="en-US" b="0" dirty="0"/>
          </a:p>
        </p:txBody>
      </p:sp>
      <p:sp>
        <p:nvSpPr>
          <p:cNvPr id="8" name="TextBox 7"/>
          <p:cNvSpPr txBox="1"/>
          <p:nvPr/>
        </p:nvSpPr>
        <p:spPr>
          <a:xfrm>
            <a:off x="2438400" y="2362200"/>
            <a:ext cx="5943600"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latin typeface="Arial" pitchFamily="34" charset="0"/>
                <a:cs typeface="Arial" pitchFamily="34" charset="0"/>
              </a:rPr>
              <a:t>Casting</a:t>
            </a:r>
            <a:r>
              <a:rPr lang="en-US" b="0" dirty="0" smtClean="0">
                <a:latin typeface="Arial" pitchFamily="34" charset="0"/>
                <a:cs typeface="Arial" pitchFamily="34" charset="0"/>
              </a:rPr>
              <a:t> is the process by which a liquid is poured into a mold and is allowed to solidify. In this process, it attains the shape of the mold</a:t>
            </a:r>
          </a:p>
        </p:txBody>
      </p:sp>
      <p:sp>
        <p:nvSpPr>
          <p:cNvPr id="9" name="TextBox 8"/>
          <p:cNvSpPr txBox="1"/>
          <p:nvPr/>
        </p:nvSpPr>
        <p:spPr>
          <a:xfrm>
            <a:off x="533400" y="3802320"/>
            <a:ext cx="7696200" cy="236988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0" dirty="0" smtClean="0">
                <a:latin typeface="Arial" pitchFamily="34" charset="0"/>
                <a:cs typeface="Arial" pitchFamily="34" charset="0"/>
              </a:rPr>
              <a:t>Similarly in Java, a value of one primitive type is assigned to a variable of another primitive type. This is called </a:t>
            </a:r>
            <a:r>
              <a:rPr lang="en-US" dirty="0" smtClean="0">
                <a:latin typeface="Arial" pitchFamily="34" charset="0"/>
                <a:cs typeface="Arial" pitchFamily="34" charset="0"/>
              </a:rPr>
              <a:t>primitive type casting.</a:t>
            </a:r>
          </a:p>
          <a:p>
            <a:endParaRPr lang="en-US" dirty="0" smtClean="0">
              <a:latin typeface="Arial" pitchFamily="34" charset="0"/>
              <a:cs typeface="Arial" pitchFamily="34" charset="0"/>
            </a:endParaRPr>
          </a:p>
          <a:p>
            <a:r>
              <a:rPr lang="en-US" dirty="0" smtClean="0">
                <a:latin typeface="Arial" pitchFamily="34" charset="0"/>
                <a:cs typeface="Arial" pitchFamily="34" charset="0"/>
              </a:rPr>
              <a:t>Example: </a:t>
            </a:r>
            <a:r>
              <a:rPr lang="en-US" b="0" dirty="0" smtClean="0">
                <a:latin typeface="Arial" pitchFamily="34" charset="0"/>
                <a:cs typeface="Arial" pitchFamily="34" charset="0"/>
              </a:rPr>
              <a:t> A variable </a:t>
            </a:r>
            <a:r>
              <a:rPr lang="en-US" dirty="0" smtClean="0">
                <a:latin typeface="Arial" pitchFamily="34" charset="0"/>
                <a:cs typeface="Arial" pitchFamily="34" charset="0"/>
              </a:rPr>
              <a:t>int </a:t>
            </a:r>
            <a:r>
              <a:rPr lang="en-US" b="0" dirty="0" smtClean="0">
                <a:latin typeface="Arial" pitchFamily="34" charset="0"/>
                <a:cs typeface="Arial" pitchFamily="34" charset="0"/>
              </a:rPr>
              <a:t>is casted into </a:t>
            </a:r>
            <a:r>
              <a:rPr lang="en-US" dirty="0" smtClean="0">
                <a:latin typeface="Arial" pitchFamily="34" charset="0"/>
                <a:cs typeface="Arial" pitchFamily="34" charset="0"/>
              </a:rPr>
              <a:t>float. </a:t>
            </a:r>
            <a:r>
              <a:rPr lang="en-US" b="0" dirty="0" smtClean="0">
                <a:latin typeface="Arial" pitchFamily="34" charset="0"/>
                <a:cs typeface="Arial" pitchFamily="34" charset="0"/>
              </a:rPr>
              <a:t> Here float is the mold and int variable is casted as a float.</a:t>
            </a:r>
          </a:p>
          <a:p>
            <a:endParaRPr lang="en-US" b="0" dirty="0" smtClean="0">
              <a:latin typeface="Arial" pitchFamily="34" charset="0"/>
              <a:cs typeface="Arial" pitchFamily="34" charset="0"/>
            </a:endParaRPr>
          </a:p>
          <a:p>
            <a:pPr lvl="1">
              <a:buFont typeface="Arial" pitchFamily="34" charset="0"/>
              <a:buChar char="•"/>
            </a:pPr>
            <a:r>
              <a:rPr lang="en-US" sz="2000" b="0" dirty="0" smtClean="0"/>
              <a:t> Casting is done with any of the primitive data types</a:t>
            </a:r>
          </a:p>
          <a:p>
            <a:pPr lvl="1">
              <a:buFont typeface="Arial" pitchFamily="34" charset="0"/>
              <a:buChar char="•"/>
            </a:pPr>
            <a:r>
              <a:rPr lang="en-US" sz="2000" b="0" dirty="0" smtClean="0"/>
              <a:t> Boolean type variable cannot be casted</a:t>
            </a:r>
            <a:endParaRPr lang="en-US" dirty="0" smtClean="0">
              <a:latin typeface="Arial" pitchFamily="34" charset="0"/>
              <a:cs typeface="Arial" pitchFamily="34" charset="0"/>
            </a:endParaRPr>
          </a:p>
        </p:txBody>
      </p:sp>
      <p:pic>
        <p:nvPicPr>
          <p:cNvPr id="10" name="Picture 9" descr="images.jpg"/>
          <p:cNvPicPr>
            <a:picLocks noChangeAspect="1"/>
          </p:cNvPicPr>
          <p:nvPr/>
        </p:nvPicPr>
        <p:blipFill>
          <a:blip r:embed="rId2" cstate="print"/>
          <a:stretch>
            <a:fillRect/>
          </a:stretch>
        </p:blipFill>
        <p:spPr>
          <a:xfrm>
            <a:off x="762000" y="2285999"/>
            <a:ext cx="1295400" cy="13223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blinds(horizontal)">
                                      <p:cBhvr>
                                        <p:cTn id="7" dur="500"/>
                                        <p:tgtEl>
                                          <p:spTgt spid="9">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linds(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checkerboard(across)">
                                      <p:cBhvr>
                                        <p:cTn id="15" dur="500"/>
                                        <p:tgtEl>
                                          <p:spTgt spid="9">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9">
                                            <p:txEl>
                                              <p:pRg st="4" end="4"/>
                                            </p:txEl>
                                          </p:spTgt>
                                        </p:tgtEl>
                                        <p:attrNameLst>
                                          <p:attrName>style.visibility</p:attrName>
                                        </p:attrNameLst>
                                      </p:cBhvr>
                                      <p:to>
                                        <p:strVal val="visible"/>
                                      </p:to>
                                    </p:set>
                                    <p:animEffect transition="in" filter="checkerboard(across)">
                                      <p:cBhvr>
                                        <p:cTn id="18" dur="500"/>
                                        <p:tgtEl>
                                          <p:spTgt spid="9">
                                            <p:txEl>
                                              <p:pRg st="4" end="4"/>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animEffect transition="in" filter="checkerboard(across)">
                                      <p:cBhvr>
                                        <p:cTn id="21"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allAtOnce"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primitive casting</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22</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752600"/>
            <a:ext cx="8686800" cy="923330"/>
          </a:xfrm>
          <a:prstGeom prst="rect">
            <a:avLst/>
          </a:prstGeom>
          <a:noFill/>
        </p:spPr>
        <p:txBody>
          <a:bodyPr wrap="square" rtlCol="0">
            <a:spAutoFit/>
          </a:bodyPr>
          <a:lstStyle/>
          <a:p>
            <a:endParaRPr lang="en-US" b="0" dirty="0" smtClean="0"/>
          </a:p>
          <a:p>
            <a:endParaRPr lang="en-US" b="0" dirty="0" smtClean="0"/>
          </a:p>
          <a:p>
            <a:endParaRPr lang="en-US" b="0" dirty="0"/>
          </a:p>
        </p:txBody>
      </p:sp>
      <p:graphicFrame>
        <p:nvGraphicFramePr>
          <p:cNvPr id="6" name="Diagram 5"/>
          <p:cNvGraphicFramePr/>
          <p:nvPr/>
        </p:nvGraphicFramePr>
        <p:xfrm>
          <a:off x="1143000" y="2438400"/>
          <a:ext cx="70866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descr="Implicit.png"/>
          <p:cNvPicPr>
            <a:picLocks noChangeAspect="1"/>
          </p:cNvPicPr>
          <p:nvPr/>
        </p:nvPicPr>
        <p:blipFill>
          <a:blip r:embed="rId2" cstate="print"/>
          <a:stretch>
            <a:fillRect/>
          </a:stretch>
        </p:blipFill>
        <p:spPr>
          <a:xfrm>
            <a:off x="533400" y="4191000"/>
            <a:ext cx="6877658" cy="1443154"/>
          </a:xfrm>
          <a:prstGeom prst="rect">
            <a:avLst/>
          </a:prstGeom>
        </p:spPr>
      </p:pic>
      <p:sp>
        <p:nvSpPr>
          <p:cNvPr id="2" name="Title 1"/>
          <p:cNvSpPr>
            <a:spLocks noGrp="1"/>
          </p:cNvSpPr>
          <p:nvPr>
            <p:ph type="title"/>
          </p:nvPr>
        </p:nvSpPr>
        <p:spPr/>
        <p:txBody>
          <a:bodyPr/>
          <a:lstStyle/>
          <a:p>
            <a:r>
              <a:rPr lang="en-US" sz="3400" dirty="0" smtClean="0"/>
              <a:t> Automatic/Implicit Casting </a:t>
            </a:r>
            <a:endParaRPr lang="en-US" sz="3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23</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524000"/>
            <a:ext cx="8839200" cy="4524315"/>
          </a:xfrm>
          <a:prstGeom prst="rect">
            <a:avLst/>
          </a:prstGeom>
          <a:noFill/>
        </p:spPr>
        <p:txBody>
          <a:bodyPr wrap="square" rtlCol="0">
            <a:spAutoFit/>
          </a:bodyPr>
          <a:lstStyle/>
          <a:p>
            <a:r>
              <a:rPr lang="en-US" b="0" dirty="0" smtClean="0"/>
              <a:t>Java will performs </a:t>
            </a:r>
            <a:r>
              <a:rPr lang="en-US" dirty="0" smtClean="0"/>
              <a:t>automatic</a:t>
            </a:r>
            <a:r>
              <a:rPr lang="en-US" b="0" dirty="0" smtClean="0"/>
              <a:t> conversion when:</a:t>
            </a:r>
          </a:p>
          <a:p>
            <a:endParaRPr lang="en-US" b="0" dirty="0" smtClean="0"/>
          </a:p>
          <a:p>
            <a:pPr marL="800100" lvl="1" indent="-342900">
              <a:buFont typeface="+mj-lt"/>
              <a:buAutoNum type="arabicPeriod"/>
            </a:pPr>
            <a:r>
              <a:rPr lang="en-US" b="0" dirty="0" smtClean="0"/>
              <a:t>The two data types are compatible.</a:t>
            </a:r>
          </a:p>
          <a:p>
            <a:pPr marL="800100" lvl="1" indent="-342900">
              <a:buFont typeface="+mj-lt"/>
              <a:buAutoNum type="arabicPeriod"/>
            </a:pPr>
            <a:r>
              <a:rPr lang="en-US" b="0" dirty="0" smtClean="0"/>
              <a:t>The destination data type is larger than the source data type.</a:t>
            </a:r>
          </a:p>
          <a:p>
            <a:pPr marL="342900" indent="-342900"/>
            <a:endParaRPr lang="en-US" b="0" dirty="0" smtClean="0"/>
          </a:p>
          <a:p>
            <a:pPr marL="342900" indent="-342900"/>
            <a:r>
              <a:rPr lang="en-US" dirty="0" smtClean="0"/>
              <a:t>Example</a:t>
            </a:r>
            <a:r>
              <a:rPr lang="en-US" b="0" dirty="0" smtClean="0"/>
              <a:t>: An int value (source) to a long variable (destination).</a:t>
            </a:r>
          </a:p>
          <a:p>
            <a:pPr lvl="2"/>
            <a:r>
              <a:rPr lang="en-US" b="0" dirty="0" smtClean="0"/>
              <a:t>                               int mySal=500;</a:t>
            </a:r>
          </a:p>
          <a:p>
            <a:pPr lvl="2"/>
            <a:r>
              <a:rPr lang="en-US" b="0" dirty="0" smtClean="0"/>
              <a:t>                               long sal=mySal;</a:t>
            </a:r>
          </a:p>
          <a:p>
            <a:endParaRPr lang="en-US" b="0" dirty="0" smtClean="0"/>
          </a:p>
          <a:p>
            <a:endParaRPr lang="en-US" b="0" dirty="0" smtClean="0"/>
          </a:p>
          <a:p>
            <a:r>
              <a:rPr lang="en-US" b="0" dirty="0" smtClean="0"/>
              <a:t>    </a:t>
            </a:r>
          </a:p>
          <a:p>
            <a:endParaRPr lang="en-US" b="0" dirty="0" smtClean="0"/>
          </a:p>
          <a:p>
            <a:endParaRPr lang="en-US" b="0" dirty="0" smtClean="0"/>
          </a:p>
          <a:p>
            <a:endParaRPr lang="en-US" b="0" dirty="0" smtClean="0"/>
          </a:p>
          <a:p>
            <a:endParaRPr lang="en-US" b="0" dirty="0" smtClean="0"/>
          </a:p>
          <a:p>
            <a:r>
              <a:rPr lang="en-US" b="0" dirty="0" smtClean="0"/>
              <a:t> </a:t>
            </a:r>
          </a:p>
        </p:txBody>
      </p:sp>
      <p:sp>
        <p:nvSpPr>
          <p:cNvPr id="6" name="Rectangle 5"/>
          <p:cNvSpPr/>
          <p:nvPr/>
        </p:nvSpPr>
        <p:spPr>
          <a:xfrm>
            <a:off x="3048000" y="3962400"/>
            <a:ext cx="14478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Arial" pitchFamily="34" charset="0"/>
                <a:cs typeface="Arial" pitchFamily="34" charset="0"/>
              </a:rPr>
              <a:t>Destination(64 bits)</a:t>
            </a:r>
            <a:endParaRPr lang="en-US" sz="1000" dirty="0">
              <a:latin typeface="Arial" pitchFamily="34" charset="0"/>
              <a:cs typeface="Arial" pitchFamily="34" charset="0"/>
            </a:endParaRPr>
          </a:p>
        </p:txBody>
      </p:sp>
      <p:sp>
        <p:nvSpPr>
          <p:cNvPr id="8" name="Rectangle 7"/>
          <p:cNvSpPr/>
          <p:nvPr/>
        </p:nvSpPr>
        <p:spPr>
          <a:xfrm>
            <a:off x="5410200" y="3962400"/>
            <a:ext cx="13716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000" dirty="0" smtClean="0">
                <a:latin typeface="Arial" pitchFamily="34" charset="0"/>
                <a:cs typeface="Arial" pitchFamily="34" charset="0"/>
              </a:rPr>
              <a:t>Source(32 bits)</a:t>
            </a:r>
            <a:endParaRPr lang="en-US" sz="1000" dirty="0">
              <a:latin typeface="Arial" pitchFamily="34" charset="0"/>
              <a:cs typeface="Arial" pitchFamily="34" charset="0"/>
            </a:endParaRPr>
          </a:p>
        </p:txBody>
      </p:sp>
      <p:cxnSp>
        <p:nvCxnSpPr>
          <p:cNvPr id="10" name="Straight Arrow Connector 9"/>
          <p:cNvCxnSpPr/>
          <p:nvPr/>
        </p:nvCxnSpPr>
        <p:spPr>
          <a:xfrm flipH="1">
            <a:off x="3505200" y="3733800"/>
            <a:ext cx="3048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953000" y="3733800"/>
            <a:ext cx="5334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533400" y="5715000"/>
            <a:ext cx="7772400" cy="762000"/>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marL="179388"/>
            <a:r>
              <a:rPr lang="en-US" sz="1600" dirty="0" smtClean="0">
                <a:latin typeface="Arial" pitchFamily="34" charset="0"/>
                <a:cs typeface="Arial" pitchFamily="34" charset="0"/>
              </a:rPr>
              <a:t>Figure </a:t>
            </a:r>
            <a:r>
              <a:rPr lang="en-US" sz="1600" b="0" dirty="0" smtClean="0">
                <a:latin typeface="Arial" pitchFamily="34" charset="0"/>
                <a:cs typeface="Arial" pitchFamily="34" charset="0"/>
              </a:rPr>
              <a:t>depicts the allowed conversions for primitive data types (arrows indicate paths of allowed conversion). </a:t>
            </a:r>
          </a:p>
          <a:p>
            <a:pPr marL="179388"/>
            <a:r>
              <a:rPr lang="en-US" sz="1600" dirty="0" smtClean="0">
                <a:latin typeface="Arial" pitchFamily="34" charset="0"/>
                <a:cs typeface="Arial" pitchFamily="34" charset="0"/>
              </a:rPr>
              <a:t>Example:</a:t>
            </a:r>
            <a:r>
              <a:rPr lang="en-US" sz="1600" b="0" dirty="0" smtClean="0">
                <a:latin typeface="Arial" pitchFamily="34" charset="0"/>
                <a:cs typeface="Arial" pitchFamily="34" charset="0"/>
              </a:rPr>
              <a:t> int can be type casted to long. Long can be type casted to float. etc</a:t>
            </a:r>
            <a:endParaRPr lang="en-US" sz="1600" b="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blinds(horizontal)">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dirty="0" smtClean="0"/>
              <a:t>Type/Explicit Casting</a:t>
            </a:r>
            <a:endParaRPr lang="en-US" sz="34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24</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152400" y="1600200"/>
            <a:ext cx="8839200" cy="3970318"/>
          </a:xfrm>
          <a:prstGeom prst="rect">
            <a:avLst/>
          </a:prstGeom>
          <a:noFill/>
        </p:spPr>
        <p:txBody>
          <a:bodyPr wrap="square" rtlCol="0">
            <a:spAutoFit/>
          </a:bodyPr>
          <a:lstStyle/>
          <a:p>
            <a:r>
              <a:rPr lang="en-US" i="1" dirty="0" smtClean="0"/>
              <a:t>Explicit Casting</a:t>
            </a:r>
            <a:r>
              <a:rPr lang="en-US" b="0" dirty="0" smtClean="0"/>
              <a:t>  will  be done by the  programmers when the following condition is met.</a:t>
            </a:r>
          </a:p>
          <a:p>
            <a:pPr lvl="1"/>
            <a:r>
              <a:rPr lang="en-US" b="0" dirty="0" smtClean="0"/>
              <a:t>The destination type is smaller than the source type.</a:t>
            </a:r>
          </a:p>
          <a:p>
            <a:pPr>
              <a:buFont typeface="Arial" pitchFamily="34" charset="0"/>
              <a:buChar char="•"/>
            </a:pPr>
            <a:endParaRPr lang="en-US" b="0" dirty="0" smtClean="0"/>
          </a:p>
          <a:p>
            <a:r>
              <a:rPr lang="en-US" dirty="0" smtClean="0"/>
              <a:t> Example:</a:t>
            </a:r>
          </a:p>
          <a:p>
            <a:r>
              <a:rPr lang="en-US" b="0" dirty="0" smtClean="0"/>
              <a:t>                 double </a:t>
            </a:r>
            <a:r>
              <a:rPr lang="en-US" b="0" dirty="0" err="1" smtClean="0"/>
              <a:t>pf</a:t>
            </a:r>
            <a:r>
              <a:rPr lang="en-US" b="0" dirty="0" smtClean="0"/>
              <a:t>=12.67;</a:t>
            </a:r>
          </a:p>
          <a:p>
            <a:r>
              <a:rPr lang="en-US" b="0" dirty="0" smtClean="0"/>
              <a:t>                 float </a:t>
            </a:r>
            <a:r>
              <a:rPr lang="en-US" b="0" dirty="0" err="1" smtClean="0"/>
              <a:t>myPf</a:t>
            </a:r>
            <a:r>
              <a:rPr lang="en-US" b="0" dirty="0" smtClean="0"/>
              <a:t>=</a:t>
            </a:r>
            <a:r>
              <a:rPr lang="en-US" b="0" dirty="0" err="1" smtClean="0"/>
              <a:t>pf</a:t>
            </a:r>
            <a:r>
              <a:rPr lang="en-US" b="0" dirty="0" smtClean="0"/>
              <a:t>;	</a:t>
            </a:r>
            <a:r>
              <a:rPr lang="en-US" b="0" dirty="0" smtClean="0">
                <a:solidFill>
                  <a:srgbClr val="EA3800"/>
                </a:solidFill>
              </a:rPr>
              <a:t>// compile-time error.</a:t>
            </a:r>
          </a:p>
          <a:p>
            <a:r>
              <a:rPr lang="en-US" b="0" dirty="0" smtClean="0"/>
              <a:t>                 float </a:t>
            </a:r>
            <a:r>
              <a:rPr lang="en-US" b="0" dirty="0" err="1" smtClean="0"/>
              <a:t>myPf</a:t>
            </a:r>
            <a:r>
              <a:rPr lang="en-US" b="0" dirty="0" smtClean="0"/>
              <a:t>=(float)  </a:t>
            </a:r>
            <a:r>
              <a:rPr lang="en-US" b="0" dirty="0" err="1" smtClean="0"/>
              <a:t>pf</a:t>
            </a:r>
            <a:r>
              <a:rPr lang="en-US" b="0" dirty="0" smtClean="0"/>
              <a:t>;	</a:t>
            </a:r>
            <a:r>
              <a:rPr lang="en-US" b="0" dirty="0" smtClean="0">
                <a:solidFill>
                  <a:srgbClr val="00B050"/>
                </a:solidFill>
              </a:rPr>
              <a:t>// Explicit Casting.</a:t>
            </a:r>
          </a:p>
          <a:p>
            <a:endParaRPr lang="en-US" b="0" dirty="0" smtClean="0"/>
          </a:p>
          <a:p>
            <a:endParaRPr lang="en-US" b="0" dirty="0" smtClean="0"/>
          </a:p>
          <a:p>
            <a:endParaRPr lang="en-US" b="0" dirty="0" smtClean="0"/>
          </a:p>
          <a:p>
            <a:endParaRPr lang="en-US" b="0" dirty="0" smtClean="0"/>
          </a:p>
          <a:p>
            <a:endParaRPr lang="en-US" b="0" dirty="0" smtClean="0"/>
          </a:p>
          <a:p>
            <a:endParaRPr lang="en-US" b="0" dirty="0"/>
          </a:p>
        </p:txBody>
      </p:sp>
      <p:sp>
        <p:nvSpPr>
          <p:cNvPr id="6" name="TextBox 5"/>
          <p:cNvSpPr txBox="1"/>
          <p:nvPr/>
        </p:nvSpPr>
        <p:spPr>
          <a:xfrm>
            <a:off x="228600" y="4390072"/>
            <a:ext cx="8839200" cy="163121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b="0" dirty="0" smtClean="0">
                <a:latin typeface="Arial" pitchFamily="34" charset="0"/>
                <a:cs typeface="Arial" pitchFamily="34" charset="0"/>
              </a:rPr>
              <a:t>A different type of conversion named “</a:t>
            </a:r>
            <a:r>
              <a:rPr lang="en-US" sz="2000" b="0" i="1" dirty="0" smtClean="0">
                <a:latin typeface="Arial" pitchFamily="34" charset="0"/>
                <a:cs typeface="Arial" pitchFamily="34" charset="0"/>
              </a:rPr>
              <a:t>truncation</a:t>
            </a:r>
            <a:r>
              <a:rPr lang="en-US" sz="2000" b="0" dirty="0" smtClean="0">
                <a:latin typeface="Arial" pitchFamily="34" charset="0"/>
                <a:cs typeface="Arial" pitchFamily="34" charset="0"/>
              </a:rPr>
              <a:t>” will occur when a floating-point value is assigned to an integer type</a:t>
            </a:r>
            <a:r>
              <a:rPr lang="en-US" sz="2000" i="1" dirty="0" smtClean="0">
                <a:latin typeface="Arial" pitchFamily="34" charset="0"/>
                <a:cs typeface="Arial" pitchFamily="34" charset="0"/>
              </a:rPr>
              <a:t>.</a:t>
            </a:r>
          </a:p>
          <a:p>
            <a:endParaRPr lang="en-US" sz="2000" i="1" dirty="0" smtClean="0">
              <a:latin typeface="Arial" pitchFamily="34" charset="0"/>
              <a:cs typeface="Arial" pitchFamily="34" charset="0"/>
            </a:endParaRPr>
          </a:p>
          <a:p>
            <a:r>
              <a:rPr lang="en-US" sz="2000" b="0" dirty="0" smtClean="0">
                <a:latin typeface="Arial" pitchFamily="34" charset="0"/>
                <a:cs typeface="Arial" pitchFamily="34" charset="0"/>
              </a:rPr>
              <a:t>Example: if the value 1.23 is assigned to an integer, the resulting value will be 1.The 0.23 will have been truncated.</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25</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600200"/>
            <a:ext cx="8229600" cy="1169551"/>
          </a:xfrm>
          <a:prstGeom prst="rect">
            <a:avLst/>
          </a:prstGeom>
          <a:noFill/>
        </p:spPr>
        <p:txBody>
          <a:bodyPr wrap="square" rtlCol="0">
            <a:spAutoFit/>
          </a:bodyPr>
          <a:lstStyle/>
          <a:p>
            <a:pPr>
              <a:spcBef>
                <a:spcPts val="1200"/>
              </a:spcBef>
            </a:pPr>
            <a:r>
              <a:rPr lang="en-IN" sz="2000" dirty="0" smtClean="0"/>
              <a:t>What is an operator?</a:t>
            </a:r>
          </a:p>
          <a:p>
            <a:pPr>
              <a:spcBef>
                <a:spcPts val="1200"/>
              </a:spcBef>
            </a:pPr>
            <a:r>
              <a:rPr lang="en-IN" sz="2000" b="0" dirty="0" smtClean="0"/>
              <a:t>Operators are special symbols that perform specific operation on one, two or more operands and return a result.</a:t>
            </a:r>
          </a:p>
        </p:txBody>
      </p:sp>
      <p:sp>
        <p:nvSpPr>
          <p:cNvPr id="9" name="TextBox 8"/>
          <p:cNvSpPr txBox="1"/>
          <p:nvPr/>
        </p:nvSpPr>
        <p:spPr>
          <a:xfrm>
            <a:off x="1066800" y="2743200"/>
            <a:ext cx="7315200" cy="3908762"/>
          </a:xfrm>
          <a:prstGeom prst="rect">
            <a:avLst/>
          </a:prstGeom>
          <a:noFill/>
        </p:spPr>
        <p:txBody>
          <a:bodyPr wrap="square" rtlCol="0">
            <a:spAutoFit/>
          </a:bodyPr>
          <a:lstStyle/>
          <a:p>
            <a:pPr>
              <a:spcBef>
                <a:spcPts val="1200"/>
              </a:spcBef>
            </a:pPr>
            <a:r>
              <a:rPr lang="en-IN" sz="2000" dirty="0" smtClean="0"/>
              <a:t>Example:</a:t>
            </a:r>
          </a:p>
          <a:p>
            <a:pPr>
              <a:spcBef>
                <a:spcPts val="1200"/>
              </a:spcBef>
            </a:pPr>
            <a:r>
              <a:rPr lang="en-IN" sz="2000" dirty="0" smtClean="0"/>
              <a:t>	</a:t>
            </a:r>
          </a:p>
          <a:p>
            <a:pPr lvl="1">
              <a:spcBef>
                <a:spcPts val="1200"/>
              </a:spcBef>
            </a:pPr>
            <a:r>
              <a:rPr lang="en-IN" sz="2000" b="0" dirty="0" smtClean="0"/>
              <a:t>Here,</a:t>
            </a:r>
          </a:p>
          <a:p>
            <a:pPr lvl="2">
              <a:spcBef>
                <a:spcPts val="1200"/>
              </a:spcBef>
              <a:buFont typeface="Wingdings" pitchFamily="2" charset="2"/>
              <a:buChar char="§"/>
            </a:pPr>
            <a:r>
              <a:rPr lang="en-IN" sz="2000" b="0" dirty="0" smtClean="0"/>
              <a:t> a and b are variables</a:t>
            </a:r>
          </a:p>
          <a:p>
            <a:pPr lvl="2">
              <a:spcBef>
                <a:spcPts val="1200"/>
              </a:spcBef>
              <a:buFont typeface="Wingdings" pitchFamily="2" charset="2"/>
              <a:buChar char="§"/>
            </a:pPr>
            <a:r>
              <a:rPr lang="en-IN" sz="2000" b="0" dirty="0" smtClean="0"/>
              <a:t> the data in a and b are operands</a:t>
            </a:r>
          </a:p>
          <a:p>
            <a:pPr lvl="2">
              <a:spcBef>
                <a:spcPts val="1200"/>
              </a:spcBef>
              <a:buFont typeface="Wingdings" pitchFamily="2" charset="2"/>
              <a:buChar char="§"/>
            </a:pPr>
            <a:r>
              <a:rPr lang="en-IN" sz="2000" b="0" dirty="0" smtClean="0"/>
              <a:t> ‘+’ is the operator</a:t>
            </a:r>
          </a:p>
          <a:p>
            <a:pPr lvl="2">
              <a:spcBef>
                <a:spcPts val="1200"/>
              </a:spcBef>
              <a:buFont typeface="Wingdings" pitchFamily="2" charset="2"/>
              <a:buChar char="§"/>
            </a:pPr>
            <a:r>
              <a:rPr lang="en-IN" sz="2000" b="0" dirty="0" smtClean="0"/>
              <a:t> c contains the result</a:t>
            </a:r>
          </a:p>
          <a:p>
            <a:pPr lvl="1">
              <a:spcBef>
                <a:spcPts val="1200"/>
              </a:spcBef>
            </a:pPr>
            <a:r>
              <a:rPr lang="en-IN" sz="2000" b="0" dirty="0" smtClean="0"/>
              <a:t>Navigate to the next slide for more explanation</a:t>
            </a:r>
          </a:p>
          <a:p>
            <a:endParaRPr lang="en-US" dirty="0"/>
          </a:p>
        </p:txBody>
      </p:sp>
      <p:sp>
        <p:nvSpPr>
          <p:cNvPr id="8" name="Rectangle 7"/>
          <p:cNvSpPr/>
          <p:nvPr/>
        </p:nvSpPr>
        <p:spPr>
          <a:xfrm>
            <a:off x="2888493" y="2967335"/>
            <a:ext cx="2651688" cy="923330"/>
          </a:xfrm>
          <a:prstGeom prst="rect">
            <a:avLst/>
          </a:prstGeom>
          <a:noFill/>
        </p:spPr>
        <p:txBody>
          <a:bodyPr wrap="none" lIns="91440" tIns="45720" rIns="91440" bIns="45720">
            <a:spAutoFit/>
          </a:bodyPr>
          <a:lstStyle/>
          <a:p>
            <a:pPr algn="ctr"/>
            <a:r>
              <a:rPr lang="en-IN" sz="54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IN" sz="480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 + b = c</a:t>
            </a:r>
            <a:endParaRPr lang="en-US" sz="480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228600" y="1447800"/>
            <a:ext cx="8229600" cy="4401205"/>
          </a:xfrm>
          <a:prstGeom prst="rect">
            <a:avLst/>
          </a:prstGeom>
          <a:noFill/>
        </p:spPr>
        <p:txBody>
          <a:bodyPr wrap="square" rtlCol="0">
            <a:spAutoFit/>
          </a:bodyPr>
          <a:lstStyle/>
          <a:p>
            <a:pPr>
              <a:spcBef>
                <a:spcPts val="1800"/>
              </a:spcBef>
              <a:spcAft>
                <a:spcPts val="600"/>
              </a:spcAft>
            </a:pPr>
            <a:endParaRPr lang="en-IN" sz="2000" dirty="0" smtClean="0"/>
          </a:p>
          <a:p>
            <a:pPr marL="228600" indent="114300">
              <a:spcBef>
                <a:spcPts val="1800"/>
              </a:spcBef>
              <a:spcAft>
                <a:spcPts val="600"/>
              </a:spcAft>
              <a:buFont typeface="Arial" pitchFamily="34" charset="0"/>
              <a:buChar char="•"/>
            </a:pPr>
            <a:r>
              <a:rPr lang="en-IN" sz="2000" b="0" dirty="0" smtClean="0"/>
              <a:t> Operators operate on  the data represented by a </a:t>
            </a:r>
            <a:r>
              <a:rPr lang="en-IN" sz="2000" i="1" dirty="0" smtClean="0"/>
              <a:t>variable</a:t>
            </a:r>
            <a:r>
              <a:rPr lang="en-IN" sz="2000" b="0" dirty="0" smtClean="0"/>
              <a:t>.</a:t>
            </a:r>
          </a:p>
          <a:p>
            <a:pPr marL="228600" indent="114300">
              <a:spcBef>
                <a:spcPts val="1800"/>
              </a:spcBef>
              <a:spcAft>
                <a:spcPts val="600"/>
              </a:spcAft>
              <a:buFont typeface="Arial" pitchFamily="34" charset="0"/>
              <a:buChar char="•"/>
            </a:pPr>
            <a:r>
              <a:rPr lang="en-IN" sz="2000" b="0" dirty="0" smtClean="0"/>
              <a:t> The data that is being operated on is called an </a:t>
            </a:r>
            <a:r>
              <a:rPr lang="en-IN" sz="2000" dirty="0" smtClean="0"/>
              <a:t>operand</a:t>
            </a:r>
            <a:r>
              <a:rPr lang="en-IN" sz="2000" b="0" dirty="0" smtClean="0"/>
              <a:t>.</a:t>
            </a:r>
            <a:r>
              <a:rPr lang="en-US" sz="2000" b="0" dirty="0" smtClean="0"/>
              <a:t>   </a:t>
            </a:r>
          </a:p>
          <a:p>
            <a:pPr marL="228600" indent="114300">
              <a:spcBef>
                <a:spcPts val="1800"/>
              </a:spcBef>
              <a:spcAft>
                <a:spcPts val="600"/>
              </a:spcAft>
              <a:buFont typeface="Arial" pitchFamily="34" charset="0"/>
              <a:buChar char="•"/>
            </a:pPr>
            <a:r>
              <a:rPr lang="en-IN" sz="2000" b="0" dirty="0" smtClean="0"/>
              <a:t> Operators operate on their  operands in a variety of ways</a:t>
            </a:r>
          </a:p>
          <a:p>
            <a:pPr lvl="2" indent="342900">
              <a:spcBef>
                <a:spcPts val="1800"/>
              </a:spcBef>
              <a:spcAft>
                <a:spcPts val="600"/>
              </a:spcAft>
              <a:buFont typeface="Wingdings" pitchFamily="2" charset="2"/>
              <a:buChar char="§"/>
            </a:pPr>
            <a:r>
              <a:rPr lang="en-IN" sz="2000" b="0" dirty="0" smtClean="0"/>
              <a:t> Operators change the values of their operands.</a:t>
            </a:r>
          </a:p>
          <a:p>
            <a:pPr marL="1322388" lvl="2" indent="-407988">
              <a:spcBef>
                <a:spcPts val="1800"/>
              </a:spcBef>
              <a:spcAft>
                <a:spcPts val="600"/>
              </a:spcAft>
              <a:buFont typeface="Wingdings" pitchFamily="2" charset="2"/>
              <a:buChar char="§"/>
            </a:pPr>
            <a:r>
              <a:rPr lang="en-IN" sz="2000" b="0" dirty="0" smtClean="0"/>
              <a:t>Operators can produce a new value without changing the values of the operands.</a:t>
            </a:r>
          </a:p>
          <a:p>
            <a:pPr lvl="2" indent="342900">
              <a:spcBef>
                <a:spcPts val="1800"/>
              </a:spcBef>
              <a:spcAft>
                <a:spcPts val="600"/>
              </a:spcAft>
              <a:buFont typeface="Wingdings" pitchFamily="2" charset="2"/>
              <a:buChar char="§"/>
            </a:pPr>
            <a:r>
              <a:rPr lang="en-IN" sz="2000" b="0" dirty="0" smtClean="0"/>
              <a:t>Operators can compare the values of two operands.</a:t>
            </a:r>
            <a:endParaRPr lang="en-US" sz="2000" b="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Operators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228600" y="1524000"/>
            <a:ext cx="8382000" cy="4801314"/>
          </a:xfrm>
          <a:prstGeom prst="rect">
            <a:avLst/>
          </a:prstGeom>
          <a:noFill/>
        </p:spPr>
        <p:txBody>
          <a:bodyPr wrap="square" rtlCol="0">
            <a:spAutoFit/>
          </a:bodyPr>
          <a:lstStyle/>
          <a:p>
            <a:r>
              <a:rPr lang="en-IN" b="0" dirty="0" smtClean="0"/>
              <a:t>Types of data operators based on the number of operands,</a:t>
            </a:r>
          </a:p>
          <a:p>
            <a:pPr lvl="1" indent="228600">
              <a:buFont typeface="Wingdings" pitchFamily="2" charset="2"/>
              <a:buChar char="§"/>
            </a:pPr>
            <a:r>
              <a:rPr lang="en-IN" dirty="0" smtClean="0"/>
              <a:t>Unary operators</a:t>
            </a:r>
            <a:r>
              <a:rPr lang="en-IN" b="0" dirty="0" smtClean="0"/>
              <a:t>: Require only </a:t>
            </a:r>
            <a:r>
              <a:rPr lang="en-IN" i="1" dirty="0" smtClean="0"/>
              <a:t>one</a:t>
            </a:r>
            <a:r>
              <a:rPr lang="en-IN" b="0" dirty="0" smtClean="0"/>
              <a:t> operand. </a:t>
            </a:r>
          </a:p>
          <a:p>
            <a:pPr lvl="1" indent="228600"/>
            <a:r>
              <a:rPr lang="en-IN" dirty="0" smtClean="0"/>
              <a:t>   Example: </a:t>
            </a:r>
          </a:p>
          <a:p>
            <a:pPr lvl="1" indent="228600"/>
            <a:r>
              <a:rPr lang="en-IN" b="0" dirty="0" smtClean="0"/>
              <a:t>                  </a:t>
            </a:r>
            <a:r>
              <a:rPr lang="en-IN" dirty="0" smtClean="0"/>
              <a:t>++</a:t>
            </a:r>
            <a:r>
              <a:rPr lang="en-IN" b="0" dirty="0" smtClean="0"/>
              <a:t>   increments the value of its operand by 1.</a:t>
            </a:r>
          </a:p>
          <a:p>
            <a:pPr lvl="1" indent="228600"/>
            <a:r>
              <a:rPr lang="en-IN" b="0" dirty="0" smtClean="0"/>
              <a:t>                  </a:t>
            </a:r>
            <a:r>
              <a:rPr lang="en-IN" dirty="0" smtClean="0"/>
              <a:t>- -</a:t>
            </a:r>
            <a:r>
              <a:rPr lang="en-IN" b="0" dirty="0" smtClean="0"/>
              <a:t>   decrement the value of its  operand by 1.</a:t>
            </a:r>
          </a:p>
          <a:p>
            <a:pPr lvl="1" indent="228600"/>
            <a:endParaRPr lang="en-US" b="0" dirty="0" smtClean="0"/>
          </a:p>
          <a:p>
            <a:pPr lvl="1" indent="228600">
              <a:buFont typeface="Wingdings" pitchFamily="2" charset="2"/>
              <a:buChar char="§"/>
            </a:pPr>
            <a:r>
              <a:rPr lang="en-US" b="0" dirty="0" smtClean="0"/>
              <a:t> </a:t>
            </a:r>
            <a:r>
              <a:rPr lang="en-IN" dirty="0" smtClean="0"/>
              <a:t>Binary operators</a:t>
            </a:r>
            <a:r>
              <a:rPr lang="en-IN" b="0" dirty="0" smtClean="0"/>
              <a:t>: Require </a:t>
            </a:r>
            <a:r>
              <a:rPr lang="en-IN" i="1" dirty="0" smtClean="0"/>
              <a:t>two</a:t>
            </a:r>
            <a:r>
              <a:rPr lang="en-IN" b="0" dirty="0" smtClean="0"/>
              <a:t> operands. </a:t>
            </a:r>
          </a:p>
          <a:p>
            <a:pPr lvl="1" indent="228600"/>
            <a:r>
              <a:rPr lang="en-IN" dirty="0" smtClean="0"/>
              <a:t>    Example: </a:t>
            </a:r>
          </a:p>
          <a:p>
            <a:pPr lvl="1" indent="228600"/>
            <a:r>
              <a:rPr lang="en-IN" b="0" dirty="0" smtClean="0"/>
              <a:t>                      </a:t>
            </a:r>
            <a:r>
              <a:rPr lang="en-IN" dirty="0" smtClean="0"/>
              <a:t>+</a:t>
            </a:r>
            <a:r>
              <a:rPr lang="en-IN" b="0" dirty="0" smtClean="0"/>
              <a:t> adds the values of its two operands.</a:t>
            </a:r>
          </a:p>
          <a:p>
            <a:pPr lvl="1" indent="228600"/>
            <a:endParaRPr lang="en-US" b="0" dirty="0" smtClean="0"/>
          </a:p>
          <a:p>
            <a:pPr lvl="1" indent="228600">
              <a:buFont typeface="Wingdings" pitchFamily="2" charset="2"/>
              <a:buChar char="§"/>
            </a:pPr>
            <a:r>
              <a:rPr lang="en-US" b="0" dirty="0" smtClean="0"/>
              <a:t> </a:t>
            </a:r>
            <a:r>
              <a:rPr lang="en-IN" dirty="0" smtClean="0"/>
              <a:t>Ternary operators</a:t>
            </a:r>
            <a:r>
              <a:rPr lang="en-IN" b="0" dirty="0" smtClean="0"/>
              <a:t>: Operate on three operands(?). </a:t>
            </a:r>
          </a:p>
          <a:p>
            <a:pPr lvl="1" indent="228600"/>
            <a:r>
              <a:rPr lang="en-IN" b="0" dirty="0" smtClean="0"/>
              <a:t>     </a:t>
            </a:r>
          </a:p>
          <a:p>
            <a:pPr marL="1022350" lvl="1" indent="228600"/>
            <a:r>
              <a:rPr lang="en-US" dirty="0" smtClean="0"/>
              <a:t>   </a:t>
            </a:r>
            <a:r>
              <a:rPr lang="en-US" b="0" dirty="0" smtClean="0"/>
              <a:t>The  ? operator consists of three operands and is used to evaluate boolean expressions. The goal of the operator is to decide which value should be assigned to the variable. </a:t>
            </a:r>
          </a:p>
          <a:p>
            <a:pPr marL="1022350" lvl="1" indent="-46038"/>
            <a:r>
              <a:rPr lang="en-US" dirty="0" smtClean="0"/>
              <a:t>Syntax:</a:t>
            </a:r>
          </a:p>
          <a:p>
            <a:pPr marL="1022350" lvl="1" indent="519113"/>
            <a:r>
              <a:rPr lang="en-US" b="0" dirty="0" smtClean="0"/>
              <a:t>variable x = (expression) ? value if true : value if false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Ternary Operator</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8" name="TextBox 7"/>
          <p:cNvSpPr txBox="1"/>
          <p:nvPr/>
        </p:nvSpPr>
        <p:spPr>
          <a:xfrm>
            <a:off x="228600" y="1676400"/>
            <a:ext cx="8382000" cy="3505200"/>
          </a:xfrm>
          <a:prstGeom prst="rect">
            <a:avLst/>
          </a:prstGeom>
          <a:noFill/>
        </p:spPr>
        <p:txBody>
          <a:bodyPr wrap="square" rtlCol="0">
            <a:spAutoFit/>
          </a:bodyPr>
          <a:lstStyle/>
          <a:p>
            <a:pPr marL="568325" indent="-106363"/>
            <a:r>
              <a:rPr lang="en-US" dirty="0" smtClean="0"/>
              <a:t>   class Test{</a:t>
            </a:r>
          </a:p>
          <a:p>
            <a:pPr marL="1082675" indent="-115888"/>
            <a:r>
              <a:rPr lang="en-US" dirty="0" smtClean="0"/>
              <a:t>  public static void main(String args[]){ </a:t>
            </a:r>
          </a:p>
          <a:p>
            <a:pPr marL="1376363">
              <a:tabLst>
                <a:tab pos="461963" algn="l"/>
                <a:tab pos="1198563" algn="l"/>
              </a:tabLst>
            </a:pPr>
            <a:r>
              <a:rPr lang="en-US" dirty="0" smtClean="0"/>
              <a:t> int num1=10;</a:t>
            </a:r>
          </a:p>
          <a:p>
            <a:pPr marL="1428750">
              <a:tabLst>
                <a:tab pos="461963" algn="l"/>
              </a:tabLst>
            </a:pPr>
            <a:r>
              <a:rPr lang="en-US" dirty="0" smtClean="0"/>
              <a:t>int num2;</a:t>
            </a:r>
          </a:p>
          <a:p>
            <a:pPr marL="346075" indent="1082675">
              <a:tabLst>
                <a:tab pos="461963" algn="l"/>
              </a:tabLst>
            </a:pPr>
            <a:r>
              <a:rPr lang="en-US" dirty="0" smtClean="0"/>
              <a:t>num2 = (num1&gt;5) ? 20: 30;</a:t>
            </a:r>
          </a:p>
          <a:p>
            <a:pPr marL="1428750">
              <a:tabLst>
                <a:tab pos="461963" algn="l"/>
              </a:tabLst>
            </a:pPr>
            <a:r>
              <a:rPr lang="en-US" dirty="0" smtClean="0"/>
              <a:t>System.out.println( "Value of num2 is : " + num); }</a:t>
            </a:r>
          </a:p>
          <a:p>
            <a:pPr marL="1428750">
              <a:tabLst>
                <a:tab pos="461963" algn="l"/>
              </a:tabLst>
            </a:pPr>
            <a:endParaRPr lang="en-US" dirty="0" smtClean="0"/>
          </a:p>
          <a:p>
            <a:pPr marL="346075" indent="568325">
              <a:tabLst>
                <a:tab pos="461963" algn="l"/>
              </a:tabLst>
            </a:pPr>
            <a:r>
              <a:rPr lang="en-US" dirty="0" smtClean="0"/>
              <a:t>  }</a:t>
            </a:r>
          </a:p>
          <a:p>
            <a:pPr marL="346075" indent="568325">
              <a:tabLst>
                <a:tab pos="461963" algn="l"/>
              </a:tabLst>
            </a:pPr>
            <a:endParaRPr lang="en-US" dirty="0" smtClean="0"/>
          </a:p>
          <a:p>
            <a:pPr marL="346075" indent="568325">
              <a:tabLst>
                <a:tab pos="461963" algn="l"/>
              </a:tabLst>
            </a:pPr>
            <a:endParaRPr lang="en-US" dirty="0" smtClean="0"/>
          </a:p>
          <a:p>
            <a:pPr marL="346075" indent="568325">
              <a:tabLst>
                <a:tab pos="461963" algn="l"/>
              </a:tabLst>
            </a:pPr>
            <a:endParaRPr lang="en-US" dirty="0" smtClean="0"/>
          </a:p>
          <a:p>
            <a:pPr marL="346075" indent="568325">
              <a:tabLst>
                <a:tab pos="461963" algn="l"/>
              </a:tabLst>
            </a:pPr>
            <a:endParaRPr lang="en-US" dirty="0"/>
          </a:p>
        </p:txBody>
      </p:sp>
      <p:sp>
        <p:nvSpPr>
          <p:cNvPr id="6" name="TextBox 5"/>
          <p:cNvSpPr txBox="1"/>
          <p:nvPr/>
        </p:nvSpPr>
        <p:spPr>
          <a:xfrm>
            <a:off x="228600" y="4343400"/>
            <a:ext cx="8229600" cy="132343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spcBef>
                <a:spcPts val="1800"/>
              </a:spcBef>
              <a:spcAft>
                <a:spcPts val="600"/>
              </a:spcAft>
            </a:pPr>
            <a:r>
              <a:rPr lang="en-US" sz="2000" b="0" dirty="0" smtClean="0">
                <a:latin typeface="Arial" pitchFamily="34" charset="0"/>
                <a:cs typeface="Arial" pitchFamily="34" charset="0"/>
              </a:rPr>
              <a:t>In the above example since the </a:t>
            </a:r>
            <a:r>
              <a:rPr lang="en-US" sz="2000" dirty="0" smtClean="0">
                <a:latin typeface="Arial" pitchFamily="34" charset="0"/>
                <a:cs typeface="Arial" pitchFamily="34" charset="0"/>
              </a:rPr>
              <a:t>num1 </a:t>
            </a:r>
            <a:r>
              <a:rPr lang="en-US" sz="2000" b="0" dirty="0" smtClean="0">
                <a:latin typeface="Arial" pitchFamily="34" charset="0"/>
                <a:cs typeface="Arial" pitchFamily="34" charset="0"/>
              </a:rPr>
              <a:t>is greater than </a:t>
            </a:r>
            <a:r>
              <a:rPr lang="en-US" sz="2000" dirty="0" smtClean="0">
                <a:latin typeface="Arial" pitchFamily="34" charset="0"/>
                <a:cs typeface="Arial" pitchFamily="34" charset="0"/>
              </a:rPr>
              <a:t>5</a:t>
            </a:r>
            <a:r>
              <a:rPr lang="en-US" sz="2000" b="0" dirty="0" smtClean="0">
                <a:latin typeface="Arial" pitchFamily="34" charset="0"/>
                <a:cs typeface="Arial" pitchFamily="34" charset="0"/>
              </a:rPr>
              <a:t> the value </a:t>
            </a:r>
            <a:r>
              <a:rPr lang="en-US" sz="2000" dirty="0" smtClean="0">
                <a:latin typeface="Arial" pitchFamily="34" charset="0"/>
                <a:cs typeface="Arial" pitchFamily="34" charset="0"/>
              </a:rPr>
              <a:t>20</a:t>
            </a:r>
            <a:r>
              <a:rPr lang="en-US" sz="2000" b="0" dirty="0" smtClean="0">
                <a:latin typeface="Arial" pitchFamily="34" charset="0"/>
                <a:cs typeface="Arial" pitchFamily="34" charset="0"/>
              </a:rPr>
              <a:t> will be assigned to </a:t>
            </a:r>
            <a:r>
              <a:rPr lang="en-US" sz="2000" dirty="0" smtClean="0">
                <a:latin typeface="Arial" pitchFamily="34" charset="0"/>
                <a:cs typeface="Arial" pitchFamily="34" charset="0"/>
              </a:rPr>
              <a:t>num2</a:t>
            </a:r>
            <a:r>
              <a:rPr lang="en-US" sz="2000" b="0" dirty="0" smtClean="0">
                <a:latin typeface="Arial" pitchFamily="34" charset="0"/>
                <a:cs typeface="Arial" pitchFamily="34" charset="0"/>
              </a:rPr>
              <a:t>.</a:t>
            </a:r>
          </a:p>
          <a:p>
            <a:pPr>
              <a:spcBef>
                <a:spcPts val="1800"/>
              </a:spcBef>
              <a:spcAft>
                <a:spcPts val="600"/>
              </a:spcAft>
            </a:pPr>
            <a:r>
              <a:rPr lang="en-US" sz="2000" b="0" dirty="0" smtClean="0">
                <a:latin typeface="Arial" pitchFamily="34" charset="0"/>
                <a:cs typeface="Arial" pitchFamily="34" charset="0"/>
              </a:rPr>
              <a:t>If </a:t>
            </a:r>
            <a:r>
              <a:rPr lang="en-US" sz="2000" dirty="0" smtClean="0">
                <a:latin typeface="Arial" pitchFamily="34" charset="0"/>
                <a:cs typeface="Arial" pitchFamily="34" charset="0"/>
              </a:rPr>
              <a:t>num1 </a:t>
            </a:r>
            <a:r>
              <a:rPr lang="en-US" sz="2000" b="0" dirty="0" smtClean="0">
                <a:latin typeface="Arial" pitchFamily="34" charset="0"/>
                <a:cs typeface="Arial" pitchFamily="34" charset="0"/>
              </a:rPr>
              <a:t>is   </a:t>
            </a:r>
            <a:r>
              <a:rPr lang="en-US" sz="2000" dirty="0" smtClean="0">
                <a:latin typeface="Arial" pitchFamily="34" charset="0"/>
                <a:cs typeface="Arial" pitchFamily="34" charset="0"/>
              </a:rPr>
              <a:t>&lt; 5</a:t>
            </a:r>
            <a:r>
              <a:rPr lang="en-US" sz="2000" b="0" dirty="0" smtClean="0">
                <a:latin typeface="Arial" pitchFamily="34" charset="0"/>
                <a:cs typeface="Arial" pitchFamily="34" charset="0"/>
              </a:rPr>
              <a:t>  </a:t>
            </a:r>
            <a:r>
              <a:rPr lang="en-US" sz="2000" dirty="0" smtClean="0">
                <a:latin typeface="Arial" pitchFamily="34" charset="0"/>
                <a:cs typeface="Arial" pitchFamily="34" charset="0"/>
              </a:rPr>
              <a:t> </a:t>
            </a:r>
            <a:r>
              <a:rPr lang="en-US" sz="2000" b="0" dirty="0" smtClean="0">
                <a:latin typeface="Arial" pitchFamily="34" charset="0"/>
                <a:cs typeface="Arial" pitchFamily="34" charset="0"/>
              </a:rPr>
              <a:t>the value </a:t>
            </a:r>
            <a:r>
              <a:rPr lang="en-US" sz="2000" dirty="0" smtClean="0">
                <a:latin typeface="Arial" pitchFamily="34" charset="0"/>
                <a:cs typeface="Arial" pitchFamily="34" charset="0"/>
              </a:rPr>
              <a:t>30 </a:t>
            </a:r>
            <a:r>
              <a:rPr lang="en-US" sz="2000" b="0" dirty="0" smtClean="0">
                <a:latin typeface="Arial" pitchFamily="34" charset="0"/>
                <a:cs typeface="Arial" pitchFamily="34" charset="0"/>
              </a:rPr>
              <a:t>will be assigned to</a:t>
            </a:r>
            <a:r>
              <a:rPr lang="en-US" sz="2000" dirty="0" smtClean="0">
                <a:latin typeface="Arial" pitchFamily="34" charset="0"/>
                <a:cs typeface="Arial" pitchFamily="34" charset="0"/>
              </a:rPr>
              <a:t> num2.</a:t>
            </a:r>
            <a:endParaRPr lang="en-US" sz="2000" b="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29</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6" name="Diagram 5"/>
          <p:cNvGraphicFramePr/>
          <p:nvPr/>
        </p:nvGraphicFramePr>
        <p:xfrm>
          <a:off x="609600" y="2133600"/>
          <a:ext cx="83058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p:cNvSpPr txBox="1"/>
          <p:nvPr/>
        </p:nvSpPr>
        <p:spPr>
          <a:xfrm>
            <a:off x="1600200" y="1828800"/>
            <a:ext cx="6259919" cy="430887"/>
          </a:xfrm>
          <a:prstGeom prst="rect">
            <a:avLst/>
          </a:prstGeom>
          <a:noFill/>
        </p:spPr>
        <p:txBody>
          <a:bodyPr wrap="none" rtlCol="0">
            <a:spAutoFit/>
          </a:bodyPr>
          <a:lstStyle/>
          <a:p>
            <a:pPr algn="ctr"/>
            <a:r>
              <a:rPr lang="en-US" sz="2200" dirty="0" smtClean="0"/>
              <a:t>Types of Operators – Based on the Operation</a:t>
            </a:r>
            <a:endParaRPr lang="en-US" sz="2200" dirty="0"/>
          </a:p>
        </p:txBody>
      </p:sp>
      <p:sp>
        <p:nvSpPr>
          <p:cNvPr id="7" name="Rectangle 6"/>
          <p:cNvSpPr/>
          <p:nvPr/>
        </p:nvSpPr>
        <p:spPr>
          <a:xfrm>
            <a:off x="838200" y="5029200"/>
            <a:ext cx="7772400" cy="762000"/>
          </a:xfrm>
          <a:prstGeom prst="rect">
            <a:avLst/>
          </a:prstGeom>
        </p:spPr>
        <p:style>
          <a:lnRef idx="1">
            <a:schemeClr val="accent2"/>
          </a:lnRef>
          <a:fillRef idx="2">
            <a:schemeClr val="accent2"/>
          </a:fillRef>
          <a:effectRef idx="1">
            <a:schemeClr val="accent2"/>
          </a:effectRef>
          <a:fontRef idx="minor">
            <a:schemeClr val="dk1"/>
          </a:fontRef>
        </p:style>
        <p:txBody>
          <a:bodyPr lIns="0" rIns="0" rtlCol="0" anchor="ctr"/>
          <a:lstStyle/>
          <a:p>
            <a:pPr marL="179388" algn="ctr"/>
            <a:r>
              <a:rPr lang="en-US" dirty="0" smtClean="0">
                <a:solidFill>
                  <a:srgbClr val="EA3800"/>
                </a:solidFill>
                <a:latin typeface="Arial" pitchFamily="34" charset="0"/>
                <a:cs typeface="Arial" pitchFamily="34" charset="0"/>
              </a:rPr>
              <a:t>You will learn more about operators in the next coming slides.</a:t>
            </a:r>
            <a:endParaRPr lang="en-US" b="0" dirty="0">
              <a:solidFill>
                <a:srgbClr val="EA3800"/>
              </a:solidFill>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4294967295"/>
          </p:nvPr>
        </p:nvSpPr>
        <p:spPr>
          <a:xfrm>
            <a:off x="152400" y="6428601"/>
            <a:ext cx="457200" cy="276999"/>
          </a:xfrm>
          <a:prstGeom prst="rect">
            <a:avLst/>
          </a:prstGeo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30</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8" name="Rectangle 7"/>
          <p:cNvSpPr/>
          <p:nvPr/>
        </p:nvSpPr>
        <p:spPr>
          <a:xfrm>
            <a:off x="228600" y="1600201"/>
            <a:ext cx="8610600" cy="923330"/>
          </a:xfrm>
          <a:prstGeom prst="rect">
            <a:avLst/>
          </a:prstGeom>
        </p:spPr>
        <p:txBody>
          <a:bodyPr wrap="square">
            <a:spAutoFit/>
          </a:bodyPr>
          <a:lstStyle/>
          <a:p>
            <a:r>
              <a:rPr lang="en-US" dirty="0" smtClean="0"/>
              <a:t>Arithmetic Operator:</a:t>
            </a:r>
          </a:p>
          <a:p>
            <a:pPr lvl="1"/>
            <a:r>
              <a:rPr lang="en-US" b="0" dirty="0" smtClean="0"/>
              <a:t>Arithmetic operators are used for mathematical calculations. The following table lists the arithmetic operators,</a:t>
            </a:r>
          </a:p>
        </p:txBody>
      </p:sp>
      <p:graphicFrame>
        <p:nvGraphicFramePr>
          <p:cNvPr id="9" name="Table 8"/>
          <p:cNvGraphicFramePr>
            <a:graphicFrameLocks noGrp="1"/>
          </p:cNvGraphicFramePr>
          <p:nvPr/>
        </p:nvGraphicFramePr>
        <p:xfrm>
          <a:off x="838200" y="2895600"/>
          <a:ext cx="7543800" cy="2971800"/>
        </p:xfrm>
        <a:graphic>
          <a:graphicData uri="http://schemas.openxmlformats.org/drawingml/2006/table">
            <a:tbl>
              <a:tblPr firstRow="1" bandRow="1">
                <a:tableStyleId>{5C22544A-7EE6-4342-B048-85BDC9FD1C3A}</a:tableStyleId>
              </a:tblPr>
              <a:tblGrid>
                <a:gridCol w="1796143"/>
                <a:gridCol w="1417461"/>
                <a:gridCol w="1525450"/>
                <a:gridCol w="1354016"/>
                <a:gridCol w="1450730"/>
              </a:tblGrid>
              <a:tr h="662028">
                <a:tc>
                  <a:txBody>
                    <a:bodyPr/>
                    <a:lstStyle/>
                    <a:p>
                      <a:r>
                        <a:rPr lang="en-US" dirty="0" smtClean="0">
                          <a:latin typeface="Arial" pitchFamily="34" charset="0"/>
                          <a:cs typeface="Arial" pitchFamily="34" charset="0"/>
                        </a:rPr>
                        <a:t>Operator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Value of a</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Value of b</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Usage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Value of c</a:t>
                      </a:r>
                      <a:endParaRPr lang="en-US" dirty="0">
                        <a:latin typeface="Arial" pitchFamily="34" charset="0"/>
                        <a:cs typeface="Arial" pitchFamily="34" charset="0"/>
                      </a:endParaRPr>
                    </a:p>
                  </a:txBody>
                  <a:tcPr/>
                </a:tc>
              </a:tr>
              <a:tr h="378302">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a:t>
                      </a:r>
                      <a:r>
                        <a:rPr lang="en-US" sz="1600" dirty="0" err="1" smtClean="0">
                          <a:latin typeface="Arial" pitchFamily="34" charset="0"/>
                          <a:cs typeface="Arial" pitchFamily="34" charset="0"/>
                        </a:rPr>
                        <a:t>a+b</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11</a:t>
                      </a:r>
                      <a:endParaRPr lang="en-US" sz="1600" dirty="0">
                        <a:latin typeface="Arial" pitchFamily="34" charset="0"/>
                        <a:cs typeface="Arial" pitchFamily="34" charset="0"/>
                      </a:endParaRPr>
                    </a:p>
                  </a:txBody>
                  <a:tcPr/>
                </a:tc>
              </a:tr>
              <a:tr h="378302">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c=a-b</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r>
              <a:tr h="378584">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c=a* b</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30</a:t>
                      </a:r>
                      <a:endParaRPr lang="en-US" sz="1600" dirty="0">
                        <a:latin typeface="Arial" pitchFamily="34" charset="0"/>
                        <a:cs typeface="Arial" pitchFamily="34" charset="0"/>
                      </a:endParaRPr>
                    </a:p>
                  </a:txBody>
                  <a:tcPr/>
                </a:tc>
              </a:tr>
              <a:tr h="378585">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c=a/b</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r>
              <a:tr h="795999">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c=</a:t>
                      </a:r>
                      <a:r>
                        <a:rPr lang="en-US" sz="1600" dirty="0" err="1" smtClean="0">
                          <a:latin typeface="Arial" pitchFamily="34" charset="0"/>
                          <a:cs typeface="Arial" pitchFamily="34" charset="0"/>
                        </a:rPr>
                        <a:t>a%b</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31</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8" name="Rectangle 7"/>
          <p:cNvSpPr/>
          <p:nvPr/>
        </p:nvSpPr>
        <p:spPr>
          <a:xfrm>
            <a:off x="457200" y="1600201"/>
            <a:ext cx="8229600" cy="2585323"/>
          </a:xfrm>
          <a:prstGeom prst="rect">
            <a:avLst/>
          </a:prstGeom>
        </p:spPr>
        <p:txBody>
          <a:bodyPr wrap="square">
            <a:spAutoFit/>
          </a:bodyPr>
          <a:lstStyle/>
          <a:p>
            <a:r>
              <a:rPr lang="en-US" dirty="0" smtClean="0"/>
              <a:t>Unary Arithmetic Operator:</a:t>
            </a:r>
          </a:p>
          <a:p>
            <a:r>
              <a:rPr lang="en-US" b="0" dirty="0" smtClean="0"/>
              <a:t>   The unary operators require only one operand. They perform various operations such as incrementing/decrementing a value by one, negating an expression, or inverting the value of a boolean.</a:t>
            </a:r>
          </a:p>
          <a:p>
            <a:endParaRPr lang="en-US" dirty="0" smtClean="0"/>
          </a:p>
          <a:p>
            <a:endParaRPr lang="en-US" b="0" dirty="0" smtClean="0"/>
          </a:p>
          <a:p>
            <a:endParaRPr lang="en-US" b="0" dirty="0" smtClean="0"/>
          </a:p>
          <a:p>
            <a:endParaRPr lang="en-US" b="0" dirty="0" smtClean="0"/>
          </a:p>
          <a:p>
            <a:r>
              <a:rPr lang="en-US" b="0" dirty="0" smtClean="0"/>
              <a:t>        </a:t>
            </a:r>
            <a:endParaRPr lang="en-US" dirty="0"/>
          </a:p>
        </p:txBody>
      </p:sp>
      <p:graphicFrame>
        <p:nvGraphicFramePr>
          <p:cNvPr id="9" name="Table 8"/>
          <p:cNvGraphicFramePr>
            <a:graphicFrameLocks noGrp="1"/>
          </p:cNvGraphicFramePr>
          <p:nvPr/>
        </p:nvGraphicFramePr>
        <p:xfrm>
          <a:off x="762000" y="3101848"/>
          <a:ext cx="7467600" cy="2765552"/>
        </p:xfrm>
        <a:graphic>
          <a:graphicData uri="http://schemas.openxmlformats.org/drawingml/2006/table">
            <a:tbl>
              <a:tblPr firstRow="1" bandRow="1">
                <a:tableStyleId>{5C22544A-7EE6-4342-B048-85BDC9FD1C3A}</a:tableStyleId>
              </a:tblPr>
              <a:tblGrid>
                <a:gridCol w="1524000"/>
                <a:gridCol w="1857451"/>
                <a:gridCol w="4086149"/>
              </a:tblGrid>
              <a:tr h="568532">
                <a:tc>
                  <a:txBody>
                    <a:bodyPr/>
                    <a:lstStyle/>
                    <a:p>
                      <a:r>
                        <a:rPr lang="en-US" dirty="0" smtClean="0"/>
                        <a:t>Operator</a:t>
                      </a:r>
                      <a:endParaRPr lang="en-US" dirty="0"/>
                    </a:p>
                  </a:txBody>
                  <a:tcPr/>
                </a:tc>
                <a:tc>
                  <a:txBody>
                    <a:bodyPr/>
                    <a:lstStyle/>
                    <a:p>
                      <a:r>
                        <a:rPr lang="en-US" dirty="0" smtClean="0"/>
                        <a:t>Use </a:t>
                      </a:r>
                      <a:endParaRPr lang="en-US" dirty="0"/>
                    </a:p>
                  </a:txBody>
                  <a:tcPr/>
                </a:tc>
                <a:tc>
                  <a:txBody>
                    <a:bodyPr/>
                    <a:lstStyle/>
                    <a:p>
                      <a:r>
                        <a:rPr lang="en-US" dirty="0" smtClean="0"/>
                        <a:t>Description</a:t>
                      </a:r>
                      <a:endParaRPr lang="en-US" dirty="0"/>
                    </a:p>
                  </a:txBody>
                  <a:tcPr/>
                </a:tc>
              </a:tr>
              <a:tr h="673873">
                <a:tc>
                  <a:txBody>
                    <a:bodyPr/>
                    <a:lstStyle/>
                    <a:p>
                      <a:r>
                        <a:rPr lang="en-US" dirty="0" smtClean="0"/>
                        <a:t>-</a:t>
                      </a:r>
                      <a:endParaRPr lang="en-US" dirty="0"/>
                    </a:p>
                  </a:txBody>
                  <a:tcPr/>
                </a:tc>
                <a:tc>
                  <a:txBody>
                    <a:bodyPr/>
                    <a:lstStyle/>
                    <a:p>
                      <a:r>
                        <a:rPr lang="en-US" sz="1600" kern="1200" baseline="0" dirty="0" smtClean="0">
                          <a:solidFill>
                            <a:schemeClr val="dk1"/>
                          </a:solidFill>
                          <a:latin typeface="Arial" pitchFamily="34" charset="0"/>
                          <a:ea typeface="+mn-ea"/>
                          <a:cs typeface="Arial" pitchFamily="34" charset="0"/>
                        </a:rPr>
                        <a:t>int a =-b;</a:t>
                      </a:r>
                      <a:endParaRPr lang="en-US" sz="1600" kern="1200" baseline="0" dirty="0">
                        <a:solidFill>
                          <a:schemeClr val="dk1"/>
                        </a:solidFill>
                        <a:latin typeface="Arial" pitchFamily="34" charset="0"/>
                        <a:ea typeface="+mn-ea"/>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Negates  the operand  b  and  stores the value in  a</a:t>
                      </a:r>
                      <a:endParaRPr lang="en-US" sz="1600" kern="1200" baseline="0" dirty="0">
                        <a:solidFill>
                          <a:schemeClr val="dk1"/>
                        </a:solidFill>
                        <a:latin typeface="Arial" pitchFamily="34" charset="0"/>
                        <a:ea typeface="+mn-ea"/>
                        <a:cs typeface="Arial" pitchFamily="34" charset="0"/>
                      </a:endParaRPr>
                    </a:p>
                  </a:txBody>
                  <a:tcPr/>
                </a:tc>
              </a:tr>
              <a:tr h="612264">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int b=a ++</a:t>
                      </a:r>
                      <a:endParaRPr lang="en-US" sz="1600" kern="1200" baseline="0" dirty="0">
                        <a:solidFill>
                          <a:schemeClr val="dk1"/>
                        </a:solidFill>
                        <a:latin typeface="Arial" pitchFamily="34" charset="0"/>
                        <a:ea typeface="+mn-ea"/>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Increments  the value of   a by 1</a:t>
                      </a:r>
                      <a:endParaRPr lang="en-US" sz="1600" dirty="0">
                        <a:latin typeface="Arial" pitchFamily="34" charset="0"/>
                        <a:cs typeface="Arial" pitchFamily="34" charset="0"/>
                      </a:endParaRPr>
                    </a:p>
                  </a:txBody>
                  <a:tcPr/>
                </a:tc>
              </a:tr>
              <a:tr h="910883">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Int b=a --</a:t>
                      </a:r>
                      <a:endParaRPr lang="en-US" sz="1600" kern="1200" baseline="0" dirty="0">
                        <a:solidFill>
                          <a:schemeClr val="dk1"/>
                        </a:solidFill>
                        <a:latin typeface="Arial" pitchFamily="34" charset="0"/>
                        <a:ea typeface="+mn-ea"/>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Decrements the value of  a by 1</a:t>
                      </a:r>
                      <a:endParaRPr lang="en-US" sz="16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Unary Operators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32</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457200" y="1600200"/>
            <a:ext cx="7467600" cy="369332"/>
          </a:xfrm>
          <a:prstGeom prst="rect">
            <a:avLst/>
          </a:prstGeom>
          <a:noFill/>
        </p:spPr>
        <p:txBody>
          <a:bodyPr wrap="square" rtlCol="0">
            <a:spAutoFit/>
          </a:bodyPr>
          <a:lstStyle/>
          <a:p>
            <a:r>
              <a:rPr lang="en-US" dirty="0" smtClean="0"/>
              <a:t>Example of Increment &amp; Decrement Operators:</a:t>
            </a:r>
            <a:endParaRPr lang="en-US" dirty="0"/>
          </a:p>
        </p:txBody>
      </p:sp>
      <p:graphicFrame>
        <p:nvGraphicFramePr>
          <p:cNvPr id="10" name="Table 9"/>
          <p:cNvGraphicFramePr>
            <a:graphicFrameLocks noGrp="1"/>
          </p:cNvGraphicFramePr>
          <p:nvPr/>
        </p:nvGraphicFramePr>
        <p:xfrm>
          <a:off x="609600" y="2133601"/>
          <a:ext cx="7467600" cy="2209800"/>
        </p:xfrm>
        <a:graphic>
          <a:graphicData uri="http://schemas.openxmlformats.org/drawingml/2006/table">
            <a:tbl>
              <a:tblPr firstRow="1" bandRow="1">
                <a:tableStyleId>{5C22544A-7EE6-4342-B048-85BDC9FD1C3A}</a:tableStyleId>
              </a:tblPr>
              <a:tblGrid>
                <a:gridCol w="1866900"/>
                <a:gridCol w="1866900"/>
                <a:gridCol w="1866900"/>
                <a:gridCol w="1866900"/>
              </a:tblGrid>
              <a:tr h="409222">
                <a:tc>
                  <a:txBody>
                    <a:bodyPr/>
                    <a:lstStyle/>
                    <a:p>
                      <a:r>
                        <a:rPr lang="en-US" dirty="0" smtClean="0"/>
                        <a:t>Initial Value of  x</a:t>
                      </a:r>
                      <a:endParaRPr lang="en-US" dirty="0"/>
                    </a:p>
                  </a:txBody>
                  <a:tcPr/>
                </a:tc>
                <a:tc>
                  <a:txBody>
                    <a:bodyPr/>
                    <a:lstStyle/>
                    <a:p>
                      <a:r>
                        <a:rPr lang="en-US" dirty="0" smtClean="0"/>
                        <a:t>Code Statement</a:t>
                      </a:r>
                      <a:endParaRPr lang="en-US" dirty="0"/>
                    </a:p>
                  </a:txBody>
                  <a:tcPr/>
                </a:tc>
                <a:tc>
                  <a:txBody>
                    <a:bodyPr/>
                    <a:lstStyle/>
                    <a:p>
                      <a:r>
                        <a:rPr lang="en-US" dirty="0" smtClean="0"/>
                        <a:t>Final Value of  y</a:t>
                      </a:r>
                      <a:endParaRPr lang="en-US" dirty="0"/>
                    </a:p>
                  </a:txBody>
                  <a:tcPr/>
                </a:tc>
                <a:tc>
                  <a:txBody>
                    <a:bodyPr/>
                    <a:lstStyle/>
                    <a:p>
                      <a:r>
                        <a:rPr lang="en-US" dirty="0" smtClean="0"/>
                        <a:t>Final value of  x</a:t>
                      </a:r>
                      <a:endParaRPr lang="en-US" dirty="0"/>
                    </a:p>
                  </a:txBody>
                  <a:tcPr/>
                </a:tc>
              </a:tr>
              <a:tr h="409222">
                <a:tc>
                  <a:txBody>
                    <a:bodyPr/>
                    <a:lstStyle/>
                    <a:p>
                      <a:r>
                        <a:rPr lang="en-US" dirty="0" smtClean="0"/>
                        <a:t>7</a:t>
                      </a:r>
                      <a:endParaRPr lang="en-US" dirty="0"/>
                    </a:p>
                  </a:txBody>
                  <a:tcPr/>
                </a:tc>
                <a:tc>
                  <a:txBody>
                    <a:bodyPr/>
                    <a:lstStyle/>
                    <a:p>
                      <a:r>
                        <a:rPr lang="en-US" dirty="0" smtClean="0"/>
                        <a:t>y=++x;</a:t>
                      </a:r>
                      <a:endParaRPr lang="en-US" dirty="0"/>
                    </a:p>
                  </a:txBody>
                  <a:tcPr/>
                </a:tc>
                <a:tc>
                  <a:txBody>
                    <a:bodyPr/>
                    <a:lstStyle/>
                    <a:p>
                      <a:r>
                        <a:rPr lang="en-US" dirty="0" smtClean="0"/>
                        <a:t>8</a:t>
                      </a:r>
                      <a:endParaRPr lang="en-US" dirty="0"/>
                    </a:p>
                  </a:txBody>
                  <a:tcPr/>
                </a:tc>
                <a:tc>
                  <a:txBody>
                    <a:bodyPr/>
                    <a:lstStyle/>
                    <a:p>
                      <a:r>
                        <a:rPr lang="en-US" dirty="0" smtClean="0"/>
                        <a:t>8</a:t>
                      </a:r>
                      <a:endParaRPr lang="en-US" dirty="0"/>
                    </a:p>
                  </a:txBody>
                  <a:tcPr/>
                </a:tc>
              </a:tr>
              <a:tr h="409222">
                <a:tc>
                  <a:txBody>
                    <a:bodyPr/>
                    <a:lstStyle/>
                    <a:p>
                      <a:r>
                        <a:rPr lang="en-US" dirty="0" smtClean="0"/>
                        <a:t>7</a:t>
                      </a:r>
                      <a:endParaRPr lang="en-US" dirty="0"/>
                    </a:p>
                  </a:txBody>
                  <a:tcPr/>
                </a:tc>
                <a:tc>
                  <a:txBody>
                    <a:bodyPr/>
                    <a:lstStyle/>
                    <a:p>
                      <a:r>
                        <a:rPr lang="en-US" dirty="0" smtClean="0"/>
                        <a:t>y=x++;</a:t>
                      </a:r>
                      <a:endParaRPr lang="en-US" dirty="0"/>
                    </a:p>
                  </a:txBody>
                  <a:tcPr/>
                </a:tc>
                <a:tc>
                  <a:txBody>
                    <a:bodyPr/>
                    <a:lstStyle/>
                    <a:p>
                      <a:r>
                        <a:rPr lang="en-US" dirty="0" smtClean="0"/>
                        <a:t>7</a:t>
                      </a:r>
                      <a:endParaRPr lang="en-US" dirty="0"/>
                    </a:p>
                  </a:txBody>
                  <a:tcPr/>
                </a:tc>
                <a:tc>
                  <a:txBody>
                    <a:bodyPr/>
                    <a:lstStyle/>
                    <a:p>
                      <a:r>
                        <a:rPr lang="en-US" dirty="0" smtClean="0"/>
                        <a:t>8</a:t>
                      </a:r>
                      <a:endParaRPr lang="en-US" dirty="0"/>
                    </a:p>
                  </a:txBody>
                  <a:tcPr/>
                </a:tc>
              </a:tr>
              <a:tr h="409222">
                <a:tc>
                  <a:txBody>
                    <a:bodyPr/>
                    <a:lstStyle/>
                    <a:p>
                      <a:r>
                        <a:rPr lang="en-US" dirty="0" smtClean="0"/>
                        <a:t>7</a:t>
                      </a:r>
                      <a:endParaRPr lang="en-US" dirty="0"/>
                    </a:p>
                  </a:txBody>
                  <a:tcPr/>
                </a:tc>
                <a:tc>
                  <a:txBody>
                    <a:bodyPr/>
                    <a:lstStyle/>
                    <a:p>
                      <a:r>
                        <a:rPr lang="en-US" dirty="0" smtClean="0"/>
                        <a:t>y=--x;</a:t>
                      </a:r>
                      <a:endParaRPr lang="en-US" dirty="0"/>
                    </a:p>
                  </a:txBody>
                  <a:tcPr/>
                </a:tc>
                <a:tc>
                  <a:txBody>
                    <a:bodyPr/>
                    <a:lstStyle/>
                    <a:p>
                      <a:r>
                        <a:rPr lang="en-US" dirty="0" smtClean="0"/>
                        <a:t>6</a:t>
                      </a:r>
                      <a:endParaRPr lang="en-US" dirty="0"/>
                    </a:p>
                  </a:txBody>
                  <a:tcPr/>
                </a:tc>
                <a:tc>
                  <a:txBody>
                    <a:bodyPr/>
                    <a:lstStyle/>
                    <a:p>
                      <a:r>
                        <a:rPr lang="en-US" dirty="0" smtClean="0"/>
                        <a:t>6</a:t>
                      </a:r>
                      <a:endParaRPr lang="en-US" dirty="0"/>
                    </a:p>
                  </a:txBody>
                  <a:tcPr/>
                </a:tc>
              </a:tr>
              <a:tr h="572912">
                <a:tc>
                  <a:txBody>
                    <a:bodyPr/>
                    <a:lstStyle/>
                    <a:p>
                      <a:r>
                        <a:rPr lang="en-US" dirty="0" smtClean="0"/>
                        <a:t>7</a:t>
                      </a:r>
                      <a:endParaRPr lang="en-US" dirty="0"/>
                    </a:p>
                  </a:txBody>
                  <a:tcPr/>
                </a:tc>
                <a:tc>
                  <a:txBody>
                    <a:bodyPr/>
                    <a:lstStyle/>
                    <a:p>
                      <a:r>
                        <a:rPr lang="en-US" dirty="0" smtClean="0"/>
                        <a:t>y=x--;</a:t>
                      </a:r>
                      <a:endParaRPr lang="en-US" dirty="0"/>
                    </a:p>
                  </a:txBody>
                  <a:tcPr/>
                </a:tc>
                <a:tc>
                  <a:txBody>
                    <a:bodyPr/>
                    <a:lstStyle/>
                    <a:p>
                      <a:r>
                        <a:rPr lang="en-US" dirty="0" smtClean="0"/>
                        <a:t>7</a:t>
                      </a:r>
                      <a:endParaRPr lang="en-US" dirty="0"/>
                    </a:p>
                  </a:txBody>
                  <a:tcPr/>
                </a:tc>
                <a:tc>
                  <a:txBody>
                    <a:bodyPr/>
                    <a:lstStyle/>
                    <a:p>
                      <a:r>
                        <a:rPr lang="en-US" dirty="0" smtClean="0"/>
                        <a:t>6</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33</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8" name="Rectangle 7"/>
          <p:cNvSpPr/>
          <p:nvPr/>
        </p:nvSpPr>
        <p:spPr>
          <a:xfrm>
            <a:off x="228600" y="1600200"/>
            <a:ext cx="8229600" cy="2031325"/>
          </a:xfrm>
          <a:prstGeom prst="rect">
            <a:avLst/>
          </a:prstGeom>
        </p:spPr>
        <p:txBody>
          <a:bodyPr wrap="square">
            <a:spAutoFit/>
          </a:bodyPr>
          <a:lstStyle/>
          <a:p>
            <a:r>
              <a:rPr lang="en-US" dirty="0" smtClean="0"/>
              <a:t>Relational Operator:</a:t>
            </a:r>
          </a:p>
          <a:p>
            <a:r>
              <a:rPr lang="en-US" b="0" dirty="0" smtClean="0"/>
              <a:t>         A Relational operator, also called a comparison operator, compares the values of two operands and returns a boolean value, </a:t>
            </a:r>
            <a:r>
              <a:rPr lang="en-US" dirty="0" smtClean="0"/>
              <a:t>true </a:t>
            </a:r>
            <a:r>
              <a:rPr lang="en-US" b="0" dirty="0" smtClean="0"/>
              <a:t>or </a:t>
            </a:r>
            <a:r>
              <a:rPr lang="en-US" dirty="0" smtClean="0"/>
              <a:t>false</a:t>
            </a:r>
            <a:r>
              <a:rPr lang="en-US" b="0" dirty="0" smtClean="0"/>
              <a:t>.</a:t>
            </a:r>
          </a:p>
          <a:p>
            <a:endParaRPr lang="en-US" b="0" dirty="0" smtClean="0"/>
          </a:p>
          <a:p>
            <a:endParaRPr lang="en-US" b="0" dirty="0" smtClean="0"/>
          </a:p>
          <a:p>
            <a:endParaRPr lang="en-US" b="0" dirty="0" smtClean="0"/>
          </a:p>
          <a:p>
            <a:r>
              <a:rPr lang="en-US" b="0" dirty="0" smtClean="0"/>
              <a:t>        </a:t>
            </a:r>
            <a:endParaRPr lang="en-US" dirty="0"/>
          </a:p>
        </p:txBody>
      </p:sp>
      <p:graphicFrame>
        <p:nvGraphicFramePr>
          <p:cNvPr id="9" name="Table 8"/>
          <p:cNvGraphicFramePr>
            <a:graphicFrameLocks noGrp="1"/>
          </p:cNvGraphicFramePr>
          <p:nvPr/>
        </p:nvGraphicFramePr>
        <p:xfrm>
          <a:off x="381000" y="2651760"/>
          <a:ext cx="7696200" cy="3361414"/>
        </p:xfrm>
        <a:graphic>
          <a:graphicData uri="http://schemas.openxmlformats.org/drawingml/2006/table">
            <a:tbl>
              <a:tblPr firstRow="1" bandRow="1">
                <a:tableStyleId>{5C22544A-7EE6-4342-B048-85BDC9FD1C3A}</a:tableStyleId>
              </a:tblPr>
              <a:tblGrid>
                <a:gridCol w="1143000"/>
                <a:gridCol w="1219200"/>
                <a:gridCol w="5334000"/>
              </a:tblGrid>
              <a:tr h="324678">
                <a:tc>
                  <a:txBody>
                    <a:bodyPr/>
                    <a:lstStyle/>
                    <a:p>
                      <a:r>
                        <a:rPr lang="en-US" dirty="0" smtClean="0"/>
                        <a:t>Operator</a:t>
                      </a:r>
                      <a:endParaRPr lang="en-US" dirty="0"/>
                    </a:p>
                  </a:txBody>
                  <a:tcPr/>
                </a:tc>
                <a:tc>
                  <a:txBody>
                    <a:bodyPr/>
                    <a:lstStyle/>
                    <a:p>
                      <a:r>
                        <a:rPr lang="en-US" dirty="0" smtClean="0"/>
                        <a:t>Use </a:t>
                      </a:r>
                      <a:endParaRPr lang="en-US" dirty="0"/>
                    </a:p>
                  </a:txBody>
                  <a:tcPr/>
                </a:tc>
                <a:tc>
                  <a:txBody>
                    <a:bodyPr/>
                    <a:lstStyle/>
                    <a:p>
                      <a:r>
                        <a:rPr lang="en-US" dirty="0" smtClean="0"/>
                        <a:t>Description</a:t>
                      </a:r>
                      <a:endParaRPr lang="en-US" dirty="0"/>
                    </a:p>
                  </a:txBody>
                  <a:tcPr/>
                </a:tc>
              </a:tr>
              <a:tr h="487680">
                <a:tc>
                  <a:txBody>
                    <a:bodyPr/>
                    <a:lstStyle/>
                    <a:p>
                      <a:r>
                        <a:rPr lang="en-US" dirty="0" smtClean="0">
                          <a:latin typeface="Arial" pitchFamily="34" charset="0"/>
                          <a:cs typeface="Arial" pitchFamily="34" charset="0"/>
                        </a:rPr>
                        <a:t>&gt;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op1&gt;op2</a:t>
                      </a:r>
                      <a:endParaRPr lang="en-US" sz="1600" dirty="0">
                        <a:latin typeface="Arial" pitchFamily="34" charset="0"/>
                        <a:cs typeface="Arial" pitchFamily="34" charset="0"/>
                      </a:endParaRPr>
                    </a:p>
                  </a:txBody>
                  <a:tcPr/>
                </a:tc>
                <a:tc>
                  <a:txBody>
                    <a:bodyPr/>
                    <a:lstStyle/>
                    <a:p>
                      <a:r>
                        <a:rPr lang="en-US" sz="1600" b="0" kern="1200" baseline="0" dirty="0" smtClean="0">
                          <a:solidFill>
                            <a:schemeClr val="dk1"/>
                          </a:solidFill>
                          <a:latin typeface="Arial" pitchFamily="34" charset="0"/>
                          <a:ea typeface="+mn-ea"/>
                          <a:cs typeface="Arial" pitchFamily="34" charset="0"/>
                        </a:rPr>
                        <a:t>True if op1 is greater than op2, otherwise false</a:t>
                      </a:r>
                      <a:endParaRPr lang="en-US" sz="1600" b="0" dirty="0">
                        <a:latin typeface="Arial" pitchFamily="34" charset="0"/>
                        <a:cs typeface="Arial" pitchFamily="34" charset="0"/>
                      </a:endParaRPr>
                    </a:p>
                  </a:txBody>
                  <a:tcPr/>
                </a:tc>
              </a:tr>
              <a:tr h="457200">
                <a:tc>
                  <a:txBody>
                    <a:bodyPr/>
                    <a:lstStyle/>
                    <a:p>
                      <a:r>
                        <a:rPr lang="en-US" dirty="0" smtClean="0">
                          <a:latin typeface="Arial" pitchFamily="34" charset="0"/>
                          <a:cs typeface="Arial" pitchFamily="34" charset="0"/>
                        </a:rPr>
                        <a:t>&gt;=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op1&gt;=op2</a:t>
                      </a:r>
                      <a:endParaRPr lang="en-US" sz="1600"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True if op1 is greater than or equal to op2, else false</a:t>
                      </a:r>
                      <a:endParaRPr lang="en-US" sz="1600" dirty="0">
                        <a:latin typeface="Arial" pitchFamily="34" charset="0"/>
                        <a:cs typeface="Arial" pitchFamily="34" charset="0"/>
                      </a:endParaRPr>
                    </a:p>
                  </a:txBody>
                  <a:tcPr/>
                </a:tc>
              </a:tr>
              <a:tr h="568187">
                <a:tc>
                  <a:txBody>
                    <a:bodyPr/>
                    <a:lstStyle/>
                    <a:p>
                      <a:r>
                        <a:rPr lang="en-US" dirty="0" smtClean="0">
                          <a:latin typeface="Arial" pitchFamily="34" charset="0"/>
                          <a:cs typeface="Arial" pitchFamily="34" charset="0"/>
                        </a:rPr>
                        <a:t>&lt;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 &lt; op2</a:t>
                      </a:r>
                      <a:endParaRPr lang="en-US" sz="1600"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True if op1 is less than op2, otherwise false</a:t>
                      </a:r>
                      <a:endParaRPr lang="en-US" sz="1600" dirty="0">
                        <a:latin typeface="Arial" pitchFamily="34" charset="0"/>
                        <a:cs typeface="Arial" pitchFamily="34" charset="0"/>
                      </a:endParaRPr>
                    </a:p>
                  </a:txBody>
                  <a:tcPr/>
                </a:tc>
              </a:tr>
              <a:tr h="472440">
                <a:tc>
                  <a:txBody>
                    <a:bodyPr/>
                    <a:lstStyle/>
                    <a:p>
                      <a:r>
                        <a:rPr lang="en-US" dirty="0" smtClean="0">
                          <a:latin typeface="Arial" pitchFamily="34" charset="0"/>
                          <a:cs typeface="Arial" pitchFamily="34" charset="0"/>
                        </a:rPr>
                        <a:t>&lt;=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 &lt;=op2</a:t>
                      </a:r>
                      <a:endParaRPr lang="en-US" sz="1600"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True if op1 is less than or equal to op2, otherwise false</a:t>
                      </a:r>
                      <a:endParaRPr lang="en-US" sz="1600" dirty="0">
                        <a:latin typeface="Arial" pitchFamily="34" charset="0"/>
                        <a:cs typeface="Arial" pitchFamily="34" charset="0"/>
                      </a:endParaRPr>
                    </a:p>
                  </a:txBody>
                  <a:tcPr/>
                </a:tc>
              </a:tr>
              <a:tr h="441960">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 == op2</a:t>
                      </a:r>
                      <a:endParaRPr lang="en-US" sz="1600"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True if op1 and op2 are equal, otherwise false</a:t>
                      </a:r>
                      <a:endParaRPr lang="en-US" sz="1600" dirty="0">
                        <a:latin typeface="Arial" pitchFamily="34" charset="0"/>
                        <a:cs typeface="Arial" pitchFamily="34" charset="0"/>
                      </a:endParaRPr>
                    </a:p>
                  </a:txBody>
                  <a:tcPr/>
                </a:tc>
              </a:tr>
              <a:tr h="568187">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 != op2</a:t>
                      </a:r>
                      <a:endParaRPr lang="en-US" sz="1600" dirty="0">
                        <a:latin typeface="Arial" pitchFamily="34" charset="0"/>
                        <a:cs typeface="Arial" pitchFamily="34" charset="0"/>
                      </a:endParaRPr>
                    </a:p>
                  </a:txBody>
                  <a:tcPr/>
                </a:tc>
                <a:tc>
                  <a:txBody>
                    <a:bodyPr/>
                    <a:lstStyle/>
                    <a:p>
                      <a:r>
                        <a:rPr lang="en-US" sz="1600" kern="1200" baseline="0" dirty="0" smtClean="0">
                          <a:solidFill>
                            <a:schemeClr val="dk1"/>
                          </a:solidFill>
                          <a:latin typeface="Arial" pitchFamily="34" charset="0"/>
                          <a:ea typeface="+mn-ea"/>
                          <a:cs typeface="Arial" pitchFamily="34" charset="0"/>
                        </a:rPr>
                        <a:t>True if op1 and op2 are not equal, otherwise false</a:t>
                      </a:r>
                      <a:endParaRPr lang="en-US" sz="16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34</a:t>
            </a:fld>
            <a:endParaRPr lang="en-US" dirty="0"/>
          </a:p>
        </p:txBody>
      </p:sp>
      <p:sp>
        <p:nvSpPr>
          <p:cNvPr id="5" name="TextBox 4"/>
          <p:cNvSpPr txBox="1"/>
          <p:nvPr/>
        </p:nvSpPr>
        <p:spPr>
          <a:xfrm>
            <a:off x="304800" y="1600200"/>
            <a:ext cx="8458200" cy="4678204"/>
          </a:xfrm>
          <a:prstGeom prst="rect">
            <a:avLst/>
          </a:prstGeom>
          <a:noFill/>
        </p:spPr>
        <p:txBody>
          <a:bodyPr wrap="square" rtlCol="0">
            <a:spAutoFit/>
          </a:bodyPr>
          <a:lstStyle/>
          <a:p>
            <a:pPr marL="282575" indent="-282575">
              <a:spcBef>
                <a:spcPts val="1200"/>
              </a:spcBef>
              <a:buFont typeface="+mj-lt"/>
              <a:buAutoNum type="arabicPeriod"/>
              <a:tabLst>
                <a:tab pos="282575" algn="l"/>
              </a:tabLst>
            </a:pPr>
            <a:r>
              <a:rPr lang="en-US" sz="1600" b="0" dirty="0" smtClean="0"/>
              <a:t>Create a java class  “</a:t>
            </a:r>
            <a:r>
              <a:rPr lang="en-US" sz="1600" i="1" dirty="0" smtClean="0"/>
              <a:t>Calculator</a:t>
            </a:r>
            <a:r>
              <a:rPr lang="en-US" sz="1600" b="0" dirty="0" smtClean="0"/>
              <a:t>” with two instance variable int num1 and  num2.</a:t>
            </a:r>
          </a:p>
          <a:p>
            <a:pPr marL="282575" indent="-282575">
              <a:spcBef>
                <a:spcPts val="1200"/>
              </a:spcBef>
              <a:buFont typeface="+mj-lt"/>
              <a:buAutoNum type="arabicPeriod"/>
              <a:tabLst>
                <a:tab pos="347663" algn="l"/>
              </a:tabLst>
            </a:pPr>
            <a:r>
              <a:rPr lang="en-US" sz="1600" b="0" dirty="0" smtClean="0"/>
              <a:t>Create three methods </a:t>
            </a:r>
            <a:r>
              <a:rPr lang="en-US" sz="1600" i="1" dirty="0" smtClean="0"/>
              <a:t>“addition“,“subtraction” </a:t>
            </a:r>
            <a:r>
              <a:rPr lang="en-US" sz="1600" b="0" dirty="0" smtClean="0"/>
              <a:t>and </a:t>
            </a:r>
            <a:r>
              <a:rPr lang="en-US" sz="1600" i="1" dirty="0" smtClean="0"/>
              <a:t>”printSmaller” </a:t>
            </a:r>
            <a:r>
              <a:rPr lang="en-US" sz="1600" b="0" dirty="0" smtClean="0"/>
              <a:t> which will  add ,subtract  and print the smallest of two numbers respectively. The methods should display the results as follows,</a:t>
            </a:r>
          </a:p>
          <a:p>
            <a:pPr marL="688975" lvl="1" indent="-457200">
              <a:spcBef>
                <a:spcPts val="1200"/>
              </a:spcBef>
            </a:pPr>
            <a:r>
              <a:rPr lang="en-US" sz="1600" dirty="0" smtClean="0"/>
              <a:t>Addition:</a:t>
            </a:r>
            <a:r>
              <a:rPr lang="en-US" sz="1600" b="0" dirty="0" smtClean="0">
                <a:solidFill>
                  <a:srgbClr val="00B050"/>
                </a:solidFill>
              </a:rPr>
              <a:t>“The Sum of  the Two numbers  &lt;num1&gt; and &lt;num2&gt; is  &lt;result&gt;”</a:t>
            </a:r>
          </a:p>
          <a:p>
            <a:pPr marL="688975" lvl="1" indent="-457200">
              <a:spcBef>
                <a:spcPts val="1200"/>
              </a:spcBef>
            </a:pPr>
            <a:r>
              <a:rPr lang="en-US" sz="1600" dirty="0" smtClean="0"/>
              <a:t>Subtraction:</a:t>
            </a:r>
            <a:r>
              <a:rPr lang="en-US" sz="1600" b="0" dirty="0" smtClean="0">
                <a:solidFill>
                  <a:srgbClr val="00B050"/>
                </a:solidFill>
              </a:rPr>
              <a:t>“The Subtracted  Result of  the two numbers &lt;num1&gt;  and &lt;num2&gt; is  &lt;result&gt;”</a:t>
            </a:r>
          </a:p>
          <a:p>
            <a:pPr marL="688975" lvl="1" indent="-457200">
              <a:spcBef>
                <a:spcPts val="1200"/>
              </a:spcBef>
            </a:pPr>
            <a:r>
              <a:rPr lang="en-US" sz="1600" dirty="0" smtClean="0"/>
              <a:t>Print Smaller:</a:t>
            </a:r>
            <a:r>
              <a:rPr lang="en-US" sz="1600" b="0" dirty="0" smtClean="0">
                <a:solidFill>
                  <a:srgbClr val="00B050"/>
                </a:solidFill>
              </a:rPr>
              <a:t>“The Smallest  of  the Two numbers  &lt;num1&gt; and &lt;num2&gt; is  &lt;result&gt;”</a:t>
            </a:r>
          </a:p>
          <a:p>
            <a:pPr marL="457200" indent="-457200">
              <a:spcBef>
                <a:spcPts val="1200"/>
              </a:spcBef>
              <a:buFont typeface="+mj-lt"/>
              <a:buAutoNum type="arabicPeriod"/>
            </a:pPr>
            <a:r>
              <a:rPr lang="en-US" sz="1600" b="0" dirty="0" smtClean="0"/>
              <a:t>Create a java class “MainProgram” add a main method which will </a:t>
            </a:r>
          </a:p>
          <a:p>
            <a:pPr marL="914400" lvl="1" indent="-457200">
              <a:spcBef>
                <a:spcPts val="1200"/>
              </a:spcBef>
              <a:buFont typeface="Wingdings" pitchFamily="2" charset="2"/>
              <a:buChar char="§"/>
            </a:pPr>
            <a:r>
              <a:rPr lang="en-US" sz="1600" b="0" dirty="0" smtClean="0"/>
              <a:t>Create a object instance of the Calculator . </a:t>
            </a:r>
          </a:p>
          <a:p>
            <a:pPr marL="914400" lvl="1" indent="-457200">
              <a:spcBef>
                <a:spcPts val="1200"/>
              </a:spcBef>
              <a:buFont typeface="Wingdings" pitchFamily="2" charset="2"/>
              <a:buChar char="§"/>
            </a:pPr>
            <a:r>
              <a:rPr lang="en-US" sz="1600" b="0" dirty="0" smtClean="0"/>
              <a:t>Set the value of num1 and num 2 as  12 and 8.</a:t>
            </a:r>
          </a:p>
          <a:p>
            <a:pPr marL="914400" lvl="1" indent="-457200">
              <a:spcBef>
                <a:spcPts val="1200"/>
              </a:spcBef>
              <a:buFont typeface="Wingdings" pitchFamily="2" charset="2"/>
              <a:buChar char="§"/>
            </a:pPr>
            <a:r>
              <a:rPr lang="en-US" sz="1600" b="0" dirty="0" smtClean="0"/>
              <a:t>Invoke the methods “</a:t>
            </a:r>
            <a:r>
              <a:rPr lang="en-US" sz="1600" i="1" dirty="0" smtClean="0"/>
              <a:t>addition</a:t>
            </a:r>
            <a:r>
              <a:rPr lang="en-US" sz="1600" b="0" dirty="0" smtClean="0"/>
              <a:t>”,“</a:t>
            </a:r>
            <a:r>
              <a:rPr lang="en-US" sz="1600" i="1" dirty="0" smtClean="0"/>
              <a:t>subtraction</a:t>
            </a:r>
            <a:r>
              <a:rPr lang="en-US" sz="1600" b="0" dirty="0" smtClean="0"/>
              <a:t>” and “</a:t>
            </a:r>
            <a:r>
              <a:rPr lang="en-US" sz="1600" i="1" dirty="0" smtClean="0"/>
              <a:t>printSmaller</a:t>
            </a:r>
            <a:r>
              <a:rPr lang="en-US" sz="1600" b="0" dirty="0" smtClean="0"/>
              <a:t> “.</a:t>
            </a:r>
          </a:p>
          <a:p>
            <a:pPr marL="457200" indent="-457200">
              <a:spcBef>
                <a:spcPts val="1200"/>
              </a:spcBef>
              <a:buFont typeface="+mj-lt"/>
              <a:buAutoNum type="arabicPeriod"/>
            </a:pPr>
            <a:r>
              <a:rPr lang="en-US" sz="1600" b="0" dirty="0" smtClean="0"/>
              <a:t>The message needs to be displayed in the console.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35</a:t>
            </a:fld>
            <a:endParaRPr lang="en-US" dirty="0"/>
          </a:p>
        </p:txBody>
      </p:sp>
      <p:sp>
        <p:nvSpPr>
          <p:cNvPr id="5" name="TextBox 4"/>
          <p:cNvSpPr txBox="1"/>
          <p:nvPr/>
        </p:nvSpPr>
        <p:spPr>
          <a:xfrm>
            <a:off x="76200" y="1616869"/>
            <a:ext cx="8763000" cy="1477328"/>
          </a:xfrm>
          <a:prstGeom prst="rect">
            <a:avLst/>
          </a:prstGeom>
          <a:noFill/>
        </p:spPr>
        <p:txBody>
          <a:bodyPr wrap="square" rtlCol="0">
            <a:spAutoFit/>
          </a:bodyPr>
          <a:lstStyle/>
          <a:p>
            <a:pPr marL="568325" indent="220663" algn="just">
              <a:spcBef>
                <a:spcPts val="0"/>
              </a:spcBef>
            </a:pPr>
            <a:endParaRPr lang="en-US" b="0" dirty="0" smtClean="0"/>
          </a:p>
          <a:p>
            <a:pPr marL="568325" indent="220663" algn="just">
              <a:spcBef>
                <a:spcPts val="0"/>
              </a:spcBef>
            </a:pPr>
            <a:r>
              <a:rPr lang="en-US" dirty="0" smtClean="0"/>
              <a:t> </a:t>
            </a:r>
            <a:r>
              <a:rPr lang="en-US" b="0" dirty="0" smtClean="0"/>
              <a:t>   </a:t>
            </a:r>
          </a:p>
          <a:p>
            <a:pPr marL="568325" indent="220663" algn="just">
              <a:spcBef>
                <a:spcPts val="0"/>
              </a:spcBef>
            </a:pPr>
            <a:r>
              <a:rPr lang="en-US" sz="2200" b="0" dirty="0" smtClean="0"/>
              <a:t> </a:t>
            </a:r>
          </a:p>
          <a:p>
            <a:pPr marL="630238" indent="-346075">
              <a:spcBef>
                <a:spcPts val="1200"/>
              </a:spcBef>
            </a:pPr>
            <a:endParaRPr lang="en-US" sz="2200" b="0" dirty="0" smtClean="0"/>
          </a:p>
        </p:txBody>
      </p:sp>
      <p:pic>
        <p:nvPicPr>
          <p:cNvPr id="6" name="Picture 5" descr="session_pic2.jpg"/>
          <p:cNvPicPr>
            <a:picLocks noChangeAspect="1"/>
          </p:cNvPicPr>
          <p:nvPr/>
        </p:nvPicPr>
        <p:blipFill>
          <a:blip r:embed="rId2" cstate="print"/>
          <a:stretch>
            <a:fillRect/>
          </a:stretch>
        </p:blipFill>
        <p:spPr>
          <a:xfrm>
            <a:off x="1219200" y="1676400"/>
            <a:ext cx="6096000" cy="449579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81000" y="2971800"/>
          <a:ext cx="8534400" cy="2377440"/>
        </p:xfrm>
        <a:graphic>
          <a:graphicData uri="http://schemas.openxmlformats.org/drawingml/2006/table">
            <a:tbl>
              <a:tblPr firstRow="1" bandRow="1">
                <a:tableStyleId>{5C22544A-7EE6-4342-B048-85BDC9FD1C3A}</a:tableStyleId>
              </a:tblPr>
              <a:tblGrid>
                <a:gridCol w="1143000"/>
                <a:gridCol w="1524000"/>
                <a:gridCol w="1752600"/>
                <a:gridCol w="4114800"/>
              </a:tblGrid>
              <a:tr h="324678">
                <a:tc>
                  <a:txBody>
                    <a:bodyPr/>
                    <a:lstStyle/>
                    <a:p>
                      <a:r>
                        <a:rPr lang="en-US" sz="1800" dirty="0" smtClean="0"/>
                        <a:t>Operator</a:t>
                      </a:r>
                      <a:endParaRPr lang="en-US" sz="1800" dirty="0"/>
                    </a:p>
                  </a:txBody>
                  <a:tcPr/>
                </a:tc>
                <a:tc>
                  <a:txBody>
                    <a:bodyPr/>
                    <a:lstStyle/>
                    <a:p>
                      <a:r>
                        <a:rPr lang="en-US" sz="1800" dirty="0" smtClean="0"/>
                        <a:t>Operator Type</a:t>
                      </a:r>
                      <a:endParaRPr lang="en-US" sz="1800" dirty="0"/>
                    </a:p>
                  </a:txBody>
                  <a:tcPr/>
                </a:tc>
                <a:tc>
                  <a:txBody>
                    <a:bodyPr/>
                    <a:lstStyle/>
                    <a:p>
                      <a:r>
                        <a:rPr lang="en-US" sz="1800" dirty="0" smtClean="0"/>
                        <a:t>Use </a:t>
                      </a:r>
                      <a:endParaRPr lang="en-US" sz="1800" dirty="0"/>
                    </a:p>
                  </a:txBody>
                  <a:tcPr/>
                </a:tc>
                <a:tc>
                  <a:txBody>
                    <a:bodyPr/>
                    <a:lstStyle/>
                    <a:p>
                      <a:r>
                        <a:rPr lang="en-US" sz="1800" dirty="0" smtClean="0"/>
                        <a:t>Description</a:t>
                      </a:r>
                      <a:endParaRPr lang="en-US" sz="1800" dirty="0"/>
                    </a:p>
                  </a:txBody>
                  <a:tcPr/>
                </a:tc>
              </a:tr>
              <a:tr h="487680">
                <a:tc>
                  <a:txBody>
                    <a:bodyPr/>
                    <a:lstStyle/>
                    <a:p>
                      <a:r>
                        <a:rPr lang="en-US" sz="1800" dirty="0" smtClean="0">
                          <a:latin typeface="Arial" pitchFamily="34" charset="0"/>
                          <a:cs typeface="Arial" pitchFamily="34" charset="0"/>
                        </a:rPr>
                        <a:t>&amp;&amp;</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Binary</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op1 &amp;&amp;op2</a:t>
                      </a:r>
                      <a:endParaRPr lang="en-US" sz="1800" dirty="0">
                        <a:latin typeface="Arial" pitchFamily="34" charset="0"/>
                        <a:cs typeface="Arial" pitchFamily="34" charset="0"/>
                      </a:endParaRPr>
                    </a:p>
                  </a:txBody>
                  <a:tcPr/>
                </a:tc>
                <a:tc>
                  <a:txBody>
                    <a:bodyPr/>
                    <a:lstStyle/>
                    <a:p>
                      <a:r>
                        <a:rPr lang="en-US" sz="1800" b="0" kern="1200" baseline="0" dirty="0" smtClean="0">
                          <a:solidFill>
                            <a:schemeClr val="dk1"/>
                          </a:solidFill>
                          <a:latin typeface="Arial" pitchFamily="34" charset="0"/>
                          <a:ea typeface="+mn-ea"/>
                          <a:cs typeface="Arial" pitchFamily="34" charset="0"/>
                        </a:rPr>
                        <a:t>True if both the operands are true, otherwise false.</a:t>
                      </a:r>
                      <a:endParaRPr lang="en-US" sz="1800" b="0" dirty="0">
                        <a:latin typeface="Arial" pitchFamily="34" charset="0"/>
                        <a:cs typeface="Arial" pitchFamily="34" charset="0"/>
                      </a:endParaRPr>
                    </a:p>
                  </a:txBody>
                  <a:tcPr/>
                </a:tc>
              </a:tr>
              <a:tr h="457200">
                <a:tc>
                  <a:txBody>
                    <a:bodyPr/>
                    <a:lstStyle/>
                    <a:p>
                      <a:r>
                        <a:rPr lang="en-US" sz="1800" dirty="0" smtClean="0">
                          <a:latin typeface="Arial" pitchFamily="34" charset="0"/>
                          <a:cs typeface="Arial" pitchFamily="34" charset="0"/>
                        </a:rPr>
                        <a:t>||</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Binary</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op1 ||op2</a:t>
                      </a:r>
                      <a:endParaRPr lang="en-US" sz="1800" dirty="0">
                        <a:latin typeface="Arial" pitchFamily="34" charset="0"/>
                        <a:cs typeface="Arial" pitchFamily="34" charset="0"/>
                      </a:endParaRPr>
                    </a:p>
                  </a:txBody>
                  <a:tcPr/>
                </a:tc>
                <a:tc>
                  <a:txBody>
                    <a:bodyPr/>
                    <a:lstStyle/>
                    <a:p>
                      <a:r>
                        <a:rPr lang="en-US" sz="1800" kern="1200" baseline="0" dirty="0" smtClean="0">
                          <a:solidFill>
                            <a:schemeClr val="dk1"/>
                          </a:solidFill>
                          <a:latin typeface="Arial" pitchFamily="34" charset="0"/>
                          <a:ea typeface="+mn-ea"/>
                          <a:cs typeface="Arial" pitchFamily="34" charset="0"/>
                        </a:rPr>
                        <a:t>True if any one of the operand is true , otherwise false.</a:t>
                      </a:r>
                      <a:endParaRPr lang="en-US" sz="1800" dirty="0">
                        <a:latin typeface="Arial" pitchFamily="34" charset="0"/>
                        <a:cs typeface="Arial" pitchFamily="34" charset="0"/>
                      </a:endParaRPr>
                    </a:p>
                  </a:txBody>
                  <a:tcPr/>
                </a:tc>
              </a:tr>
              <a:tr h="457200">
                <a:tc>
                  <a:txBody>
                    <a:bodyPr/>
                    <a:lstStyle/>
                    <a:p>
                      <a:r>
                        <a:rPr lang="en-US" sz="1800" dirty="0" smtClean="0">
                          <a:latin typeface="Arial" pitchFamily="34" charset="0"/>
                          <a:cs typeface="Arial" pitchFamily="34" charset="0"/>
                        </a:rPr>
                        <a:t>!</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Unary</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op1</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True if operand is false</a:t>
                      </a:r>
                      <a:r>
                        <a:rPr lang="en-US" sz="1800" baseline="0" dirty="0" smtClean="0">
                          <a:latin typeface="Arial" pitchFamily="34" charset="0"/>
                          <a:cs typeface="Arial" pitchFamily="34" charset="0"/>
                        </a:rPr>
                        <a:t> and vice versa</a:t>
                      </a:r>
                      <a:endParaRPr lang="en-US" sz="1800" dirty="0">
                        <a:latin typeface="Arial" pitchFamily="34" charset="0"/>
                        <a:cs typeface="Arial" pitchFamily="34" charset="0"/>
                      </a:endParaRPr>
                    </a:p>
                  </a:txBody>
                  <a:tcPr/>
                </a:tc>
              </a:tr>
            </a:tbl>
          </a:graphicData>
        </a:graphic>
      </p:graphicFrame>
      <p:sp>
        <p:nvSpPr>
          <p:cNvPr id="11" name="Rectangle 10"/>
          <p:cNvSpPr/>
          <p:nvPr/>
        </p:nvSpPr>
        <p:spPr>
          <a:xfrm>
            <a:off x="76200" y="1676399"/>
            <a:ext cx="8991600" cy="1015663"/>
          </a:xfrm>
          <a:prstGeom prst="rect">
            <a:avLst/>
          </a:prstGeom>
        </p:spPr>
        <p:txBody>
          <a:bodyPr wrap="square">
            <a:spAutoFit/>
          </a:bodyPr>
          <a:lstStyle/>
          <a:p>
            <a:r>
              <a:rPr lang="en-US" sz="2000" dirty="0" smtClean="0"/>
              <a:t>Logical Operator: </a:t>
            </a:r>
          </a:p>
          <a:p>
            <a:pPr indent="228600"/>
            <a:r>
              <a:rPr lang="en-US" sz="2000" b="0" dirty="0" smtClean="0"/>
              <a:t>Logical operators are used to evaluate one or more conditions and return a true or false value based on conditions result.</a:t>
            </a:r>
            <a:endParaRPr lang="en-US" sz="2000" b="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8" name="Rectangle 7"/>
          <p:cNvSpPr/>
          <p:nvPr/>
        </p:nvSpPr>
        <p:spPr>
          <a:xfrm>
            <a:off x="76200" y="1600200"/>
            <a:ext cx="8839200" cy="1015663"/>
          </a:xfrm>
          <a:prstGeom prst="rect">
            <a:avLst/>
          </a:prstGeom>
        </p:spPr>
        <p:txBody>
          <a:bodyPr wrap="square">
            <a:spAutoFit/>
          </a:bodyPr>
          <a:lstStyle/>
          <a:p>
            <a:r>
              <a:rPr lang="en-US" sz="2000" dirty="0" smtClean="0"/>
              <a:t>Bitwise  Operator:</a:t>
            </a:r>
          </a:p>
          <a:p>
            <a:r>
              <a:rPr lang="en-US" sz="2000" dirty="0" smtClean="0"/>
              <a:t>      </a:t>
            </a:r>
            <a:r>
              <a:rPr lang="en-US" sz="2000" b="0" dirty="0" smtClean="0"/>
              <a:t>Bitwise operators that are used to manipulate bits of an integer (byte, short, char, int, long) value. </a:t>
            </a:r>
          </a:p>
        </p:txBody>
      </p:sp>
      <p:graphicFrame>
        <p:nvGraphicFramePr>
          <p:cNvPr id="9" name="Table 8"/>
          <p:cNvGraphicFramePr>
            <a:graphicFrameLocks noGrp="1"/>
          </p:cNvGraphicFramePr>
          <p:nvPr/>
        </p:nvGraphicFramePr>
        <p:xfrm>
          <a:off x="381000" y="2758589"/>
          <a:ext cx="8534400" cy="3659067"/>
        </p:xfrm>
        <a:graphic>
          <a:graphicData uri="http://schemas.openxmlformats.org/drawingml/2006/table">
            <a:tbl>
              <a:tblPr firstRow="1" bandRow="1">
                <a:tableStyleId>{5C22544A-7EE6-4342-B048-85BDC9FD1C3A}</a:tableStyleId>
              </a:tblPr>
              <a:tblGrid>
                <a:gridCol w="1048084"/>
                <a:gridCol w="823495"/>
                <a:gridCol w="1122947"/>
                <a:gridCol w="5539874"/>
              </a:tblGrid>
              <a:tr h="367227">
                <a:tc>
                  <a:txBody>
                    <a:bodyPr/>
                    <a:lstStyle/>
                    <a:p>
                      <a:r>
                        <a:rPr lang="en-US" sz="1600" dirty="0" smtClean="0">
                          <a:latin typeface="Arial" pitchFamily="34" charset="0"/>
                          <a:cs typeface="Arial" pitchFamily="34" charset="0"/>
                        </a:rPr>
                        <a:t>Operator</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Type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Use </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Description</a:t>
                      </a:r>
                      <a:endParaRPr lang="en-US" sz="1600" dirty="0">
                        <a:latin typeface="Arial" pitchFamily="34" charset="0"/>
                        <a:cs typeface="Arial" pitchFamily="34" charset="0"/>
                      </a:endParaRPr>
                    </a:p>
                  </a:txBody>
                  <a:tcPr/>
                </a:tc>
              </a:tr>
              <a:tr h="541547">
                <a:tc>
                  <a:txBody>
                    <a:bodyPr/>
                    <a:lstStyle/>
                    <a:p>
                      <a:r>
                        <a:rPr lang="en-US" sz="1600" dirty="0" smtClean="0">
                          <a:latin typeface="Arial" pitchFamily="34" charset="0"/>
                          <a:cs typeface="Arial" pitchFamily="34" charset="0"/>
                        </a:rPr>
                        <a:t>&amp;</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Binary</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 &amp;op2</a:t>
                      </a:r>
                      <a:endParaRPr lang="en-US" sz="1600" dirty="0">
                        <a:latin typeface="Arial" pitchFamily="34" charset="0"/>
                        <a:cs typeface="Arial" pitchFamily="34" charset="0"/>
                      </a:endParaRPr>
                    </a:p>
                  </a:txBody>
                  <a:tcPr/>
                </a:tc>
                <a:tc>
                  <a:txBody>
                    <a:bodyPr/>
                    <a:lstStyle/>
                    <a:p>
                      <a:r>
                        <a:rPr lang="en-US" sz="1600" b="0" kern="1200" baseline="0" dirty="0" smtClean="0">
                          <a:solidFill>
                            <a:schemeClr val="dk1"/>
                          </a:solidFill>
                          <a:latin typeface="Arial" pitchFamily="34" charset="0"/>
                          <a:ea typeface="+mn-ea"/>
                          <a:cs typeface="Arial" pitchFamily="34" charset="0"/>
                        </a:rPr>
                        <a:t>The AND operator </a:t>
                      </a:r>
                      <a:r>
                        <a:rPr lang="en-US" sz="1600" b="1" kern="1200" baseline="0" dirty="0" smtClean="0">
                          <a:solidFill>
                            <a:schemeClr val="dk1"/>
                          </a:solidFill>
                          <a:latin typeface="Arial" pitchFamily="34" charset="0"/>
                          <a:ea typeface="+mn-ea"/>
                          <a:cs typeface="Arial" pitchFamily="34" charset="0"/>
                        </a:rPr>
                        <a:t>&amp;</a:t>
                      </a:r>
                      <a:r>
                        <a:rPr lang="en-US" sz="1600" b="0" kern="1200" baseline="0" dirty="0" smtClean="0">
                          <a:solidFill>
                            <a:schemeClr val="dk1"/>
                          </a:solidFill>
                          <a:latin typeface="Arial" pitchFamily="34" charset="0"/>
                          <a:ea typeface="+mn-ea"/>
                          <a:cs typeface="Arial" pitchFamily="34" charset="0"/>
                        </a:rPr>
                        <a:t> returns a value 1 bit if both operands are 1,a zero is produced in all  other cases. It is equivalent to multiplying both the bits.</a:t>
                      </a:r>
                      <a:endParaRPr lang="en-US" sz="1600" b="0" dirty="0">
                        <a:latin typeface="Arial" pitchFamily="34" charset="0"/>
                        <a:cs typeface="Arial" pitchFamily="34" charset="0"/>
                      </a:endParaRPr>
                    </a:p>
                  </a:txBody>
                  <a:tcPr/>
                </a:tc>
              </a:tr>
              <a:tr h="529400">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Binary</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op1|op2</a:t>
                      </a:r>
                      <a:endParaRPr lang="en-US" sz="1600" dirty="0">
                        <a:latin typeface="Arial" pitchFamily="34" charset="0"/>
                        <a:cs typeface="Arial" pitchFamily="34" charset="0"/>
                      </a:endParaRPr>
                    </a:p>
                  </a:txBody>
                  <a:tcPr/>
                </a:tc>
                <a:tc>
                  <a:txBody>
                    <a:bodyPr/>
                    <a:lstStyle/>
                    <a:p>
                      <a:r>
                        <a:rPr lang="en-US" sz="1600" b="0" kern="1200" baseline="0" dirty="0" smtClean="0">
                          <a:solidFill>
                            <a:schemeClr val="dk1"/>
                          </a:solidFill>
                          <a:latin typeface="Arial" pitchFamily="34" charset="0"/>
                          <a:ea typeface="+mn-ea"/>
                          <a:cs typeface="Arial" pitchFamily="34" charset="0"/>
                        </a:rPr>
                        <a:t>The OR operator </a:t>
                      </a:r>
                      <a:r>
                        <a:rPr lang="en-US" sz="1600" b="1" kern="1200" baseline="0" dirty="0" smtClean="0">
                          <a:solidFill>
                            <a:schemeClr val="dk1"/>
                          </a:solidFill>
                          <a:latin typeface="Arial" pitchFamily="34" charset="0"/>
                          <a:ea typeface="+mn-ea"/>
                          <a:cs typeface="Arial" pitchFamily="34" charset="0"/>
                        </a:rPr>
                        <a:t>|</a:t>
                      </a:r>
                      <a:r>
                        <a:rPr lang="en-US" sz="1600" b="0" kern="1200" baseline="0" dirty="0" smtClean="0">
                          <a:solidFill>
                            <a:schemeClr val="dk1"/>
                          </a:solidFill>
                          <a:latin typeface="Arial" pitchFamily="34" charset="0"/>
                          <a:ea typeface="+mn-ea"/>
                          <a:cs typeface="Arial" pitchFamily="34" charset="0"/>
                        </a:rPr>
                        <a:t>, returns  a value 1 if one of the bits in the operands is a 1.  Returns zero if both the operands has a value zero. It is equivalent to adding both the bits.</a:t>
                      </a:r>
                      <a:endParaRPr lang="en-US" sz="1600" b="0" dirty="0">
                        <a:latin typeface="Arial" pitchFamily="34" charset="0"/>
                        <a:cs typeface="Arial" pitchFamily="34" charset="0"/>
                      </a:endParaRPr>
                    </a:p>
                  </a:txBody>
                  <a:tcPr/>
                </a:tc>
              </a:tr>
              <a:tr h="529400">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Unary</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 op1</a:t>
                      </a:r>
                      <a:endParaRPr lang="en-US" sz="1600" dirty="0">
                        <a:latin typeface="Arial" pitchFamily="34" charset="0"/>
                        <a:cs typeface="Arial" pitchFamily="34" charset="0"/>
                      </a:endParaRPr>
                    </a:p>
                  </a:txBody>
                  <a:tcPr/>
                </a:tc>
                <a:tc>
                  <a:txBody>
                    <a:bodyPr/>
                    <a:lstStyle/>
                    <a:p>
                      <a:r>
                        <a:rPr lang="en-US" sz="1600" b="0" kern="1200" baseline="0" dirty="0" smtClean="0">
                          <a:solidFill>
                            <a:schemeClr val="dk1"/>
                          </a:solidFill>
                          <a:latin typeface="Arial" pitchFamily="34" charset="0"/>
                          <a:ea typeface="+mn-ea"/>
                          <a:cs typeface="Arial" pitchFamily="34" charset="0"/>
                        </a:rPr>
                        <a:t>The unary NOT operator, ~, inverts all of the bits of its operand., converts the 1 to zero and vice versa.</a:t>
                      </a:r>
                      <a:endParaRPr lang="en-US" sz="1600" b="0" dirty="0">
                        <a:latin typeface="Arial" pitchFamily="34" charset="0"/>
                        <a:cs typeface="Arial" pitchFamily="34" charset="0"/>
                      </a:endParaRPr>
                    </a:p>
                  </a:txBody>
                  <a:tcPr/>
                </a:tc>
              </a:tr>
              <a:tr h="1004224">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Binary</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op1 ^ op2</a:t>
                      </a:r>
                      <a:endParaRPr lang="en-US" sz="1600"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baseline="0" dirty="0" smtClean="0">
                          <a:solidFill>
                            <a:schemeClr val="dk1"/>
                          </a:solidFill>
                          <a:latin typeface="Arial" pitchFamily="34" charset="0"/>
                          <a:ea typeface="+mn-ea"/>
                          <a:cs typeface="Arial" pitchFamily="34" charset="0"/>
                        </a:rPr>
                        <a:t>The XOR operator, ^, </a:t>
                      </a:r>
                      <a:r>
                        <a:rPr lang="en-US" sz="1600" dirty="0" smtClean="0">
                          <a:latin typeface="Arial" pitchFamily="34" charset="0"/>
                          <a:cs typeface="Arial" pitchFamily="34" charset="0"/>
                        </a:rPr>
                        <a:t>It represents the inequality function, i.e., the output is HIGH (1) if the inputs are not alike otherwise the output is LOW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Operators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600200"/>
            <a:ext cx="7467600" cy="400110"/>
          </a:xfrm>
          <a:prstGeom prst="rect">
            <a:avLst/>
          </a:prstGeom>
          <a:noFill/>
        </p:spPr>
        <p:txBody>
          <a:bodyPr wrap="square" rtlCol="0">
            <a:spAutoFit/>
          </a:bodyPr>
          <a:lstStyle/>
          <a:p>
            <a:r>
              <a:rPr lang="en-US" sz="2000" dirty="0" smtClean="0"/>
              <a:t>Example of  Bitwise Operators:</a:t>
            </a:r>
            <a:endParaRPr lang="en-US" sz="2000" dirty="0"/>
          </a:p>
        </p:txBody>
      </p:sp>
      <p:graphicFrame>
        <p:nvGraphicFramePr>
          <p:cNvPr id="10" name="Table 9"/>
          <p:cNvGraphicFramePr>
            <a:graphicFrameLocks noGrp="1"/>
          </p:cNvGraphicFramePr>
          <p:nvPr>
            <p:extLst>
              <p:ext uri="{D42A27DB-BD31-4B8C-83A1-F6EECF244321}">
                <p14:modId xmlns:p14="http://schemas.microsoft.com/office/powerpoint/2010/main" val="3333844789"/>
              </p:ext>
            </p:extLst>
          </p:nvPr>
        </p:nvGraphicFramePr>
        <p:xfrm>
          <a:off x="457200" y="2362200"/>
          <a:ext cx="8305800" cy="2514601"/>
        </p:xfrm>
        <a:graphic>
          <a:graphicData uri="http://schemas.openxmlformats.org/drawingml/2006/table">
            <a:tbl>
              <a:tblPr firstRow="1" bandRow="1">
                <a:tableStyleId>{5C22544A-7EE6-4342-B048-85BDC9FD1C3A}</a:tableStyleId>
              </a:tblPr>
              <a:tblGrid>
                <a:gridCol w="2117165"/>
                <a:gridCol w="2035735"/>
                <a:gridCol w="2076450"/>
                <a:gridCol w="2076450"/>
              </a:tblGrid>
              <a:tr h="659472">
                <a:tc>
                  <a:txBody>
                    <a:bodyPr/>
                    <a:lstStyle/>
                    <a:p>
                      <a:r>
                        <a:rPr lang="en-US" dirty="0" smtClean="0">
                          <a:latin typeface="Arial" pitchFamily="34" charset="0"/>
                          <a:cs typeface="Arial" pitchFamily="34" charset="0"/>
                        </a:rPr>
                        <a:t>Initial Value of  x</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Initial Value of  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Code Statement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Final Value of  z</a:t>
                      </a:r>
                      <a:endParaRPr lang="en-US" dirty="0">
                        <a:latin typeface="Arial" pitchFamily="34" charset="0"/>
                        <a:cs typeface="Arial" pitchFamily="34" charset="0"/>
                      </a:endParaRPr>
                    </a:p>
                  </a:txBody>
                  <a:tcPr/>
                </a:tc>
              </a:tr>
              <a:tr h="421620">
                <a:tc>
                  <a:txBody>
                    <a:bodyPr/>
                    <a:lstStyle/>
                    <a:p>
                      <a:r>
                        <a:rPr lang="en-US" dirty="0" smtClean="0">
                          <a:latin typeface="Arial" pitchFamily="34" charset="0"/>
                          <a:cs typeface="Arial" pitchFamily="34" charset="0"/>
                        </a:rPr>
                        <a:t>15(0000</a:t>
                      </a:r>
                      <a:r>
                        <a:rPr lang="en-US" baseline="0" dirty="0" smtClean="0">
                          <a:latin typeface="Arial" pitchFamily="34" charset="0"/>
                          <a:cs typeface="Arial" pitchFamily="34" charset="0"/>
                        </a:rPr>
                        <a:t>   1111)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5(0000  0101)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Z=x &amp; 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 (0000 0101)</a:t>
                      </a:r>
                      <a:endParaRPr lang="en-US" dirty="0">
                        <a:latin typeface="Arial" pitchFamily="34" charset="0"/>
                        <a:cs typeface="Arial" pitchFamily="34" charset="0"/>
                      </a:endParaRPr>
                    </a:p>
                  </a:txBody>
                  <a:tcPr/>
                </a:tc>
              </a:tr>
              <a:tr h="421620">
                <a:tc>
                  <a:txBody>
                    <a:bodyPr/>
                    <a:lstStyle/>
                    <a:p>
                      <a:r>
                        <a:rPr lang="en-US" dirty="0" smtClean="0">
                          <a:latin typeface="Arial" pitchFamily="34" charset="0"/>
                          <a:cs typeface="Arial" pitchFamily="34" charset="0"/>
                        </a:rPr>
                        <a:t>15(0000  1111)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5(0000 0101)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y=x | y;</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15(0000 1111)</a:t>
                      </a:r>
                      <a:endParaRPr lang="en-US" dirty="0">
                        <a:latin typeface="Arial" pitchFamily="34" charset="0"/>
                        <a:cs typeface="Arial" pitchFamily="34" charset="0"/>
                      </a:endParaRPr>
                    </a:p>
                  </a:txBody>
                  <a:tcPr/>
                </a:tc>
              </a:tr>
              <a:tr h="421620">
                <a:tc>
                  <a:txBody>
                    <a:bodyPr/>
                    <a:lstStyle/>
                    <a:p>
                      <a:r>
                        <a:rPr lang="en-US" dirty="0" smtClean="0">
                          <a:latin typeface="Arial" pitchFamily="34" charset="0"/>
                          <a:cs typeface="Arial" pitchFamily="34" charset="0"/>
                        </a:rPr>
                        <a:t>7(0000 1111)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z=~x;</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240(1111 0000)</a:t>
                      </a:r>
                      <a:endParaRPr lang="en-US" dirty="0">
                        <a:latin typeface="Arial" pitchFamily="34" charset="0"/>
                        <a:cs typeface="Arial" pitchFamily="34" charset="0"/>
                      </a:endParaRPr>
                    </a:p>
                  </a:txBody>
                  <a:tcPr/>
                </a:tc>
              </a:tr>
              <a:tr h="590269">
                <a:tc>
                  <a:txBody>
                    <a:bodyPr/>
                    <a:lstStyle/>
                    <a:p>
                      <a:r>
                        <a:rPr lang="en-US" dirty="0" smtClean="0">
                          <a:latin typeface="Arial" pitchFamily="34" charset="0"/>
                          <a:cs typeface="Arial" pitchFamily="34" charset="0"/>
                        </a:rPr>
                        <a:t>15(0000 1111)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5(0000 0101)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z=x ^ y</a:t>
                      </a:r>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10(0000 1010)</a:t>
                      </a:r>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39</a:t>
            </a:fld>
            <a:endParaRPr lang="en-US" dirty="0"/>
          </a:p>
        </p:txBody>
      </p:sp>
      <p:sp>
        <p:nvSpPr>
          <p:cNvPr id="5" name="TextBox 4"/>
          <p:cNvSpPr txBox="1"/>
          <p:nvPr/>
        </p:nvSpPr>
        <p:spPr>
          <a:xfrm>
            <a:off x="381000" y="1603712"/>
            <a:ext cx="8229600" cy="4832092"/>
          </a:xfrm>
          <a:prstGeom prst="rect">
            <a:avLst/>
          </a:prstGeom>
          <a:noFill/>
        </p:spPr>
        <p:txBody>
          <a:bodyPr wrap="square" rtlCol="0">
            <a:spAutoFit/>
          </a:bodyPr>
          <a:lstStyle/>
          <a:p>
            <a:pPr marL="457200" indent="-457200">
              <a:spcBef>
                <a:spcPts val="1200"/>
              </a:spcBef>
              <a:buFont typeface="+mj-lt"/>
              <a:buAutoNum type="arabicPeriod"/>
            </a:pPr>
            <a:r>
              <a:rPr lang="en-US" sz="1600" b="0" dirty="0" smtClean="0"/>
              <a:t>Create a java class  “Calculator”  add  two integer  instance variables “num1” and  ”num2”.</a:t>
            </a:r>
          </a:p>
          <a:p>
            <a:pPr marL="457200" indent="-457200">
              <a:spcBef>
                <a:spcPts val="1200"/>
              </a:spcBef>
              <a:buFont typeface="+mj-lt"/>
              <a:buAutoNum type="arabicPeriod"/>
            </a:pPr>
            <a:r>
              <a:rPr lang="en-US" sz="1600" b="0" dirty="0" smtClean="0"/>
              <a:t>Create four methods which will  perform  bitwise and ,or , XOR and NOT   for the two numbers  and print in following  the format </a:t>
            </a:r>
          </a:p>
          <a:p>
            <a:pPr marL="688975" lvl="1" indent="-457200">
              <a:spcBef>
                <a:spcPts val="1200"/>
              </a:spcBef>
            </a:pPr>
            <a:r>
              <a:rPr lang="en-US" sz="1600" b="0" dirty="0" smtClean="0">
                <a:solidFill>
                  <a:srgbClr val="00B050"/>
                </a:solidFill>
              </a:rPr>
              <a:t>“The Bitwise AND of  the Two numbers  &lt;num1&gt; and &lt;num2&gt; is  &lt;result&gt;”</a:t>
            </a:r>
          </a:p>
          <a:p>
            <a:pPr marL="688975" lvl="1" indent="-457200">
              <a:spcBef>
                <a:spcPts val="1200"/>
              </a:spcBef>
            </a:pPr>
            <a:r>
              <a:rPr lang="en-US" sz="1600" b="0" dirty="0" smtClean="0">
                <a:solidFill>
                  <a:srgbClr val="00B050"/>
                </a:solidFill>
              </a:rPr>
              <a:t>“The Bitwise OR Result of  the two numbers &lt;num1&gt;  and &lt;num2&gt; is  &lt;result&gt;”</a:t>
            </a:r>
          </a:p>
          <a:p>
            <a:pPr marL="688975" lvl="1" indent="-457200">
              <a:spcBef>
                <a:spcPts val="1200"/>
              </a:spcBef>
            </a:pPr>
            <a:r>
              <a:rPr lang="en-US" sz="1600" b="0" dirty="0" smtClean="0">
                <a:solidFill>
                  <a:srgbClr val="00B050"/>
                </a:solidFill>
              </a:rPr>
              <a:t>“The Bitwise  XOR of  the Two numbers  &lt;num1&gt; and &lt;num2&gt; is  &lt;result&gt;”</a:t>
            </a:r>
          </a:p>
          <a:p>
            <a:pPr marL="688975" lvl="1" indent="-457200">
              <a:spcBef>
                <a:spcPts val="1200"/>
              </a:spcBef>
            </a:pPr>
            <a:r>
              <a:rPr lang="en-US" sz="1600" b="0" dirty="0" smtClean="0">
                <a:solidFill>
                  <a:srgbClr val="00B050"/>
                </a:solidFill>
              </a:rPr>
              <a:t>“The Bitwise NOT Result of  the  number &lt;num1&gt;  is  &lt;result&gt;”</a:t>
            </a:r>
          </a:p>
          <a:p>
            <a:pPr marL="457200" indent="-457200">
              <a:spcBef>
                <a:spcPts val="1200"/>
              </a:spcBef>
              <a:buFont typeface="+mj-lt"/>
              <a:buAutoNum type="arabicPeriod"/>
            </a:pPr>
            <a:r>
              <a:rPr lang="en-US" sz="1600" b="0" dirty="0" smtClean="0"/>
              <a:t>Create a java class “MainProgram” add a main method which will </a:t>
            </a:r>
          </a:p>
          <a:p>
            <a:pPr marL="914400" lvl="1" indent="-457200">
              <a:spcBef>
                <a:spcPts val="1200"/>
              </a:spcBef>
              <a:buFont typeface="Wingdings" pitchFamily="2" charset="2"/>
              <a:buChar char="§"/>
            </a:pPr>
            <a:r>
              <a:rPr lang="en-US" sz="1600" b="0" dirty="0" smtClean="0"/>
              <a:t>Create a object instance of the Calculator . </a:t>
            </a:r>
          </a:p>
          <a:p>
            <a:pPr marL="914400" lvl="1" indent="-457200">
              <a:spcBef>
                <a:spcPts val="1200"/>
              </a:spcBef>
              <a:buFont typeface="Wingdings" pitchFamily="2" charset="2"/>
              <a:buChar char="§"/>
            </a:pPr>
            <a:r>
              <a:rPr lang="en-US" sz="1600" b="0" dirty="0" smtClean="0"/>
              <a:t>Set the value of num1 and num2 as  15  and 5 .</a:t>
            </a:r>
          </a:p>
          <a:p>
            <a:pPr marL="914400" lvl="1" indent="-457200">
              <a:spcBef>
                <a:spcPts val="1200"/>
              </a:spcBef>
              <a:buFont typeface="Wingdings" pitchFamily="2" charset="2"/>
              <a:buChar char="§"/>
            </a:pPr>
            <a:r>
              <a:rPr lang="en-US" sz="1600" b="0" dirty="0" smtClean="0"/>
              <a:t>Invoke the  four methods.</a:t>
            </a:r>
          </a:p>
          <a:p>
            <a:pPr marL="457200" indent="-457200">
              <a:spcBef>
                <a:spcPts val="1200"/>
              </a:spcBef>
              <a:buFont typeface="+mj-lt"/>
              <a:buAutoNum type="arabicPeriod"/>
            </a:pPr>
            <a:r>
              <a:rPr lang="en-US" sz="1600" b="0" dirty="0" smtClean="0"/>
              <a:t>The message needs to be displayed in the console.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sz="3600" dirty="0" smtClean="0"/>
              <a:t>Objectives</a:t>
            </a:r>
          </a:p>
        </p:txBody>
      </p:sp>
      <p:sp>
        <p:nvSpPr>
          <p:cNvPr id="6148" name="Rectangle 3"/>
          <p:cNvSpPr>
            <a:spLocks noGrp="1" noChangeArrowheads="1"/>
          </p:cNvSpPr>
          <p:nvPr>
            <p:ph idx="1"/>
          </p:nvPr>
        </p:nvSpPr>
        <p:spPr>
          <a:xfrm>
            <a:off x="228600" y="1219200"/>
            <a:ext cx="8686800" cy="4943475"/>
          </a:xfrm>
        </p:spPr>
        <p:txBody>
          <a:bodyPr/>
          <a:lstStyle/>
          <a:p>
            <a:pPr lvl="1" eaLnBrk="1" hangingPunct="1">
              <a:spcBef>
                <a:spcPts val="1200"/>
              </a:spcBef>
              <a:buNone/>
            </a:pPr>
            <a:endParaRPr lang="en-US" sz="2400" dirty="0" smtClean="0">
              <a:latin typeface="Arial" pitchFamily="34" charset="0"/>
              <a:cs typeface="Arial" pitchFamily="34" charset="0"/>
            </a:endParaRPr>
          </a:p>
          <a:p>
            <a:pPr>
              <a:buNone/>
            </a:pPr>
            <a:r>
              <a:rPr lang="en-US" dirty="0" smtClean="0"/>
              <a:t>After completing this chapter you will be able to,</a:t>
            </a:r>
          </a:p>
          <a:p>
            <a:pPr marL="1308100" lvl="1" indent="-220663" eaLnBrk="1" hangingPunct="1">
              <a:spcBef>
                <a:spcPts val="1200"/>
              </a:spcBef>
              <a:buFont typeface="Wingdings" pitchFamily="2" charset="2"/>
              <a:buChar char="§"/>
            </a:pPr>
            <a:r>
              <a:rPr lang="en-US" sz="2400" dirty="0" smtClean="0">
                <a:cs typeface="Arial" pitchFamily="34" charset="0"/>
              </a:rPr>
              <a:t> Identify Java Keywords</a:t>
            </a:r>
          </a:p>
          <a:p>
            <a:pPr marL="1308100" lvl="1" indent="-220663" eaLnBrk="1" hangingPunct="1">
              <a:spcBef>
                <a:spcPts val="1200"/>
              </a:spcBef>
              <a:buFont typeface="Wingdings" pitchFamily="2" charset="2"/>
              <a:buChar char="§"/>
            </a:pPr>
            <a:r>
              <a:rPr lang="en-US" sz="2400" dirty="0" smtClean="0">
                <a:cs typeface="Arial" pitchFamily="34" charset="0"/>
              </a:rPr>
              <a:t> Use Primitive Data Types </a:t>
            </a:r>
          </a:p>
          <a:p>
            <a:pPr marL="1308100" lvl="1" indent="-220663" eaLnBrk="1" hangingPunct="1">
              <a:spcBef>
                <a:spcPts val="1200"/>
              </a:spcBef>
              <a:buFont typeface="Wingdings" pitchFamily="2" charset="2"/>
              <a:buChar char="§"/>
            </a:pPr>
            <a:r>
              <a:rPr lang="en-US" sz="2400" dirty="0" smtClean="0">
                <a:cs typeface="Arial" pitchFamily="34" charset="0"/>
              </a:rPr>
              <a:t> Define, declare &amp; initialize variables in </a:t>
            </a:r>
            <a:r>
              <a:rPr dirty="0" smtClean="0">
                <a:cs typeface="Arial" pitchFamily="34" charset="0"/>
              </a:rPr>
              <a:t>Java</a:t>
            </a:r>
            <a:r>
              <a:rPr lang="en-US" sz="2400" dirty="0" smtClean="0">
                <a:cs typeface="Arial" pitchFamily="34" charset="0"/>
              </a:rPr>
              <a:t>. </a:t>
            </a:r>
          </a:p>
          <a:p>
            <a:pPr marL="1308100" lvl="1" indent="-220663" eaLnBrk="1" hangingPunct="1">
              <a:spcBef>
                <a:spcPts val="1200"/>
              </a:spcBef>
              <a:buFont typeface="Wingdings" pitchFamily="2" charset="2"/>
              <a:buChar char="§"/>
            </a:pPr>
            <a:r>
              <a:rPr dirty="0" smtClean="0">
                <a:cs typeface="Arial" pitchFamily="34" charset="0"/>
              </a:rPr>
              <a:t> Identify Java  Literals.</a:t>
            </a:r>
            <a:endParaRPr lang="en-US" sz="2400" dirty="0" smtClean="0">
              <a:cs typeface="Arial" pitchFamily="34" charset="0"/>
            </a:endParaRPr>
          </a:p>
          <a:p>
            <a:pPr marL="1308100" lvl="1" indent="-220663" eaLnBrk="1" hangingPunct="1">
              <a:spcBef>
                <a:spcPts val="1200"/>
              </a:spcBef>
              <a:buFont typeface="Wingdings" pitchFamily="2" charset="2"/>
              <a:buChar char="§"/>
            </a:pPr>
            <a:r>
              <a:rPr lang="en-US" sz="2400" dirty="0" smtClean="0">
                <a:cs typeface="Arial" pitchFamily="34" charset="0"/>
              </a:rPr>
              <a:t> </a:t>
            </a:r>
            <a:r>
              <a:rPr lang="en-US" dirty="0" smtClean="0">
                <a:cs typeface="Arial" pitchFamily="34" charset="0"/>
              </a:rPr>
              <a:t>Convert &amp; </a:t>
            </a:r>
            <a:r>
              <a:rPr lang="en-US" sz="2400" dirty="0" smtClean="0">
                <a:cs typeface="Arial" pitchFamily="34" charset="0"/>
              </a:rPr>
              <a:t>Cast Primitives.</a:t>
            </a:r>
          </a:p>
          <a:p>
            <a:pPr marL="1308100" lvl="1" indent="-220663" eaLnBrk="1" hangingPunct="1">
              <a:spcBef>
                <a:spcPts val="1200"/>
              </a:spcBef>
              <a:buFont typeface="Wingdings" pitchFamily="2" charset="2"/>
              <a:buChar char="§"/>
            </a:pPr>
            <a:r>
              <a:rPr sz="2400" dirty="0" smtClean="0">
                <a:cs typeface="Arial" pitchFamily="34" charset="0"/>
              </a:rPr>
              <a:t> Use Operators in Java  </a:t>
            </a:r>
          </a:p>
          <a:p>
            <a:pPr marL="1308100" lvl="1" indent="-220663" eaLnBrk="1" hangingPunct="1">
              <a:spcBef>
                <a:spcPts val="1200"/>
              </a:spcBef>
              <a:buFont typeface="Wingdings" pitchFamily="2" charset="2"/>
              <a:buChar char="§"/>
            </a:pPr>
            <a:endParaRPr lang="en-US" sz="2400" dirty="0" smtClean="0">
              <a:cs typeface="Arial" pitchFamily="34" charset="0"/>
            </a:endParaRPr>
          </a:p>
          <a:p>
            <a:pPr marL="1308100" lvl="1" indent="-220663" algn="ctr" eaLnBrk="1" hangingPunct="1">
              <a:spcBef>
                <a:spcPts val="1200"/>
              </a:spcBef>
              <a:buNone/>
            </a:pPr>
            <a:endParaRPr lang="en-US" sz="2400" dirty="0" smtClean="0">
              <a:latin typeface="Arial" pitchFamily="34" charset="0"/>
              <a:cs typeface="Arial" pitchFamily="34" charset="0"/>
            </a:endParaRPr>
          </a:p>
          <a:p>
            <a:pPr lvl="1" algn="ctr" eaLnBrk="1" hangingPunct="1">
              <a:buNone/>
            </a:pPr>
            <a:endParaRPr lang="en-US" sz="2400" dirty="0" smtClean="0">
              <a:latin typeface="Arial" pitchFamily="34" charset="0"/>
              <a:cs typeface="Arial" pitchFamily="34" charset="0"/>
            </a:endParaRPr>
          </a:p>
        </p:txBody>
      </p:sp>
      <p:sp>
        <p:nvSpPr>
          <p:cNvPr id="6146" name="Slide Number Placeholder 3"/>
          <p:cNvSpPr>
            <a:spLocks noGrp="1"/>
          </p:cNvSpPr>
          <p:nvPr>
            <p:ph type="sldNum" sz="quarter" idx="10"/>
          </p:nvPr>
        </p:nvSpPr>
        <p:spPr/>
        <p:txBody>
          <a:bodyPr/>
          <a:lstStyle/>
          <a:p>
            <a:pPr>
              <a:defRPr/>
            </a:pPr>
            <a:fld id="{D26C30E2-70FC-4334-B017-93532635E435}" type="slidenum">
              <a:rPr lang="en-US" smtClean="0"/>
              <a:pPr>
                <a:defRPr/>
              </a:pPr>
              <a:t>4</a:t>
            </a:fld>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Lend a Hand - Solution</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40</a:t>
            </a:fld>
            <a:endParaRPr lang="en-US" dirty="0"/>
          </a:p>
        </p:txBody>
      </p:sp>
      <p:sp>
        <p:nvSpPr>
          <p:cNvPr id="5" name="TextBox 4"/>
          <p:cNvSpPr txBox="1"/>
          <p:nvPr/>
        </p:nvSpPr>
        <p:spPr>
          <a:xfrm>
            <a:off x="76200" y="1616869"/>
            <a:ext cx="8763000" cy="1477328"/>
          </a:xfrm>
          <a:prstGeom prst="rect">
            <a:avLst/>
          </a:prstGeom>
          <a:noFill/>
        </p:spPr>
        <p:txBody>
          <a:bodyPr wrap="square" rtlCol="0">
            <a:spAutoFit/>
          </a:bodyPr>
          <a:lstStyle/>
          <a:p>
            <a:pPr marL="568325" indent="220663" algn="just">
              <a:spcBef>
                <a:spcPts val="0"/>
              </a:spcBef>
            </a:pPr>
            <a:endParaRPr lang="en-US" b="0" dirty="0" smtClean="0"/>
          </a:p>
          <a:p>
            <a:pPr marL="568325" indent="220663" algn="just">
              <a:spcBef>
                <a:spcPts val="0"/>
              </a:spcBef>
            </a:pPr>
            <a:r>
              <a:rPr lang="en-US" dirty="0" smtClean="0"/>
              <a:t> </a:t>
            </a:r>
            <a:r>
              <a:rPr lang="en-US" b="0" dirty="0" smtClean="0"/>
              <a:t>   </a:t>
            </a:r>
          </a:p>
          <a:p>
            <a:pPr marL="568325" indent="220663" algn="just">
              <a:spcBef>
                <a:spcPts val="0"/>
              </a:spcBef>
            </a:pPr>
            <a:r>
              <a:rPr lang="en-US" sz="2200" b="0" dirty="0" smtClean="0"/>
              <a:t> </a:t>
            </a:r>
          </a:p>
          <a:p>
            <a:pPr marL="630238" indent="-346075">
              <a:spcBef>
                <a:spcPts val="1200"/>
              </a:spcBef>
            </a:pPr>
            <a:endParaRPr lang="en-US" sz="2200" b="0" dirty="0" smtClean="0"/>
          </a:p>
        </p:txBody>
      </p:sp>
      <p:pic>
        <p:nvPicPr>
          <p:cNvPr id="6" name="Picture 5" descr="sesion_pic1.JPG"/>
          <p:cNvPicPr>
            <a:picLocks noChangeAspect="1"/>
          </p:cNvPicPr>
          <p:nvPr/>
        </p:nvPicPr>
        <p:blipFill>
          <a:blip r:embed="rId2" cstate="print"/>
          <a:stretch>
            <a:fillRect/>
          </a:stretch>
        </p:blipFill>
        <p:spPr>
          <a:xfrm>
            <a:off x="1905001" y="1752601"/>
            <a:ext cx="5562600" cy="4876800"/>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Shift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41</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04800" y="2666999"/>
          <a:ext cx="8610600" cy="3174316"/>
        </p:xfrm>
        <a:graphic>
          <a:graphicData uri="http://schemas.openxmlformats.org/drawingml/2006/table">
            <a:tbl>
              <a:tblPr firstRow="1" bandRow="1">
                <a:tableStyleId>{5C22544A-7EE6-4342-B048-85BDC9FD1C3A}</a:tableStyleId>
              </a:tblPr>
              <a:tblGrid>
                <a:gridCol w="1503228"/>
                <a:gridCol w="1846071"/>
                <a:gridCol w="5261301"/>
              </a:tblGrid>
              <a:tr h="351442">
                <a:tc>
                  <a:txBody>
                    <a:bodyPr/>
                    <a:lstStyle/>
                    <a:p>
                      <a:r>
                        <a:rPr lang="en-US" dirty="0" smtClean="0"/>
                        <a:t>Operator</a:t>
                      </a:r>
                      <a:endParaRPr lang="en-US" dirty="0"/>
                    </a:p>
                  </a:txBody>
                  <a:tcPr/>
                </a:tc>
                <a:tc>
                  <a:txBody>
                    <a:bodyPr/>
                    <a:lstStyle/>
                    <a:p>
                      <a:r>
                        <a:rPr lang="en-US" dirty="0" smtClean="0"/>
                        <a:t>Use </a:t>
                      </a:r>
                      <a:endParaRPr lang="en-US" dirty="0"/>
                    </a:p>
                  </a:txBody>
                  <a:tcPr/>
                </a:tc>
                <a:tc>
                  <a:txBody>
                    <a:bodyPr/>
                    <a:lstStyle/>
                    <a:p>
                      <a:r>
                        <a:rPr lang="en-US" dirty="0" smtClean="0"/>
                        <a:t>Description</a:t>
                      </a:r>
                      <a:endParaRPr lang="en-US" dirty="0"/>
                    </a:p>
                  </a:txBody>
                  <a:tcPr/>
                </a:tc>
              </a:tr>
              <a:tr h="672120">
                <a:tc>
                  <a:txBody>
                    <a:bodyPr/>
                    <a:lstStyle/>
                    <a:p>
                      <a:r>
                        <a:rPr lang="en-US" dirty="0" smtClean="0">
                          <a:latin typeface="Arial" pitchFamily="34" charset="0"/>
                          <a:cs typeface="Arial" pitchFamily="34" charset="0"/>
                        </a:rPr>
                        <a:t>&lt;&lt;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&lt;&lt;op2</a:t>
                      </a:r>
                      <a:endParaRPr lang="en-US" dirty="0">
                        <a:latin typeface="Arial" pitchFamily="34" charset="0"/>
                        <a:cs typeface="Arial" pitchFamily="34" charset="0"/>
                      </a:endParaRPr>
                    </a:p>
                  </a:txBody>
                  <a:tcPr/>
                </a:tc>
                <a:tc>
                  <a:txBody>
                    <a:bodyPr/>
                    <a:lstStyle/>
                    <a:p>
                      <a:r>
                        <a:rPr lang="en-US" sz="1800" b="0" kern="1200" baseline="0" dirty="0" smtClean="0">
                          <a:solidFill>
                            <a:schemeClr val="dk1"/>
                          </a:solidFill>
                          <a:latin typeface="Arial" pitchFamily="34" charset="0"/>
                          <a:ea typeface="+mn-ea"/>
                          <a:cs typeface="Arial" pitchFamily="34" charset="0"/>
                        </a:rPr>
                        <a:t>The left shift operator, &lt;&lt;, shifts all of the bits in a value to the left a specified number of times.</a:t>
                      </a:r>
                      <a:endParaRPr lang="en-US" b="0" dirty="0">
                        <a:latin typeface="Arial" pitchFamily="34" charset="0"/>
                        <a:cs typeface="Arial" pitchFamily="34" charset="0"/>
                      </a:endParaRPr>
                    </a:p>
                  </a:txBody>
                  <a:tcPr/>
                </a:tc>
              </a:tr>
              <a:tr h="878604">
                <a:tc>
                  <a:txBody>
                    <a:bodyPr/>
                    <a:lstStyle/>
                    <a:p>
                      <a:r>
                        <a:rPr lang="en-US" dirty="0" smtClean="0">
                          <a:latin typeface="Arial" pitchFamily="34" charset="0"/>
                          <a:cs typeface="Arial" pitchFamily="34" charset="0"/>
                        </a:rPr>
                        <a:t>&gt;&gt;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op1&gt;&gt;op2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kern="1200" baseline="0" dirty="0" smtClean="0">
                          <a:solidFill>
                            <a:schemeClr val="dk1"/>
                          </a:solidFill>
                          <a:latin typeface="Arial" pitchFamily="34" charset="0"/>
                          <a:ea typeface="+mn-ea"/>
                          <a:cs typeface="Arial" pitchFamily="34" charset="0"/>
                        </a:rPr>
                        <a:t>The right shift operator, &gt;&gt;, shifts all of the bits in a value to the right a specified number of times.</a:t>
                      </a:r>
                      <a:endParaRPr lang="en-US" b="0" dirty="0" smtClean="0">
                        <a:latin typeface="Arial" pitchFamily="34" charset="0"/>
                        <a:cs typeface="Arial" pitchFamily="34" charset="0"/>
                      </a:endParaRPr>
                    </a:p>
                    <a:p>
                      <a:endParaRPr lang="en-US" dirty="0">
                        <a:latin typeface="Arial" pitchFamily="34" charset="0"/>
                        <a:cs typeface="Arial" pitchFamily="34" charset="0"/>
                      </a:endParaRPr>
                    </a:p>
                  </a:txBody>
                  <a:tcPr/>
                </a:tc>
              </a:tr>
              <a:tr h="1222036">
                <a:tc>
                  <a:txBody>
                    <a:bodyPr/>
                    <a:lstStyle/>
                    <a:p>
                      <a:r>
                        <a:rPr lang="en-US" dirty="0" smtClean="0">
                          <a:latin typeface="Arial" pitchFamily="34" charset="0"/>
                          <a:cs typeface="Arial" pitchFamily="34" charset="0"/>
                        </a:rPr>
                        <a:t>&gt;&gt;&gt;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&gt;&gt;&gt; op2</a:t>
                      </a:r>
                      <a:endParaRPr lang="en-US" dirty="0">
                        <a:latin typeface="Arial" pitchFamily="34" charset="0"/>
                        <a:cs typeface="Arial" pitchFamily="34" charset="0"/>
                      </a:endParaRPr>
                    </a:p>
                  </a:txBody>
                  <a:tcPr/>
                </a:tc>
                <a:tc>
                  <a:txBody>
                    <a:bodyPr/>
                    <a:lstStyle/>
                    <a:p>
                      <a:pPr algn="just"/>
                      <a:r>
                        <a:rPr lang="en-US" dirty="0" smtClean="0">
                          <a:latin typeface="Arial" pitchFamily="34" charset="0"/>
                          <a:cs typeface="Arial" pitchFamily="34" charset="0"/>
                        </a:rPr>
                        <a:t>Shift right zero fill operator. The left operands value is moved right by the number of bits specified by the right operand and shifted values are filled up with zeros. </a:t>
                      </a:r>
                      <a:endParaRPr lang="en-US" dirty="0">
                        <a:latin typeface="Arial" pitchFamily="34" charset="0"/>
                        <a:cs typeface="Arial" pitchFamily="34" charset="0"/>
                      </a:endParaRPr>
                    </a:p>
                  </a:txBody>
                  <a:tcPr/>
                </a:tc>
              </a:tr>
            </a:tbl>
          </a:graphicData>
        </a:graphic>
      </p:graphicFrame>
      <p:sp>
        <p:nvSpPr>
          <p:cNvPr id="6" name="TextBox 5"/>
          <p:cNvSpPr txBox="1"/>
          <p:nvPr/>
        </p:nvSpPr>
        <p:spPr>
          <a:xfrm>
            <a:off x="228600" y="1524000"/>
            <a:ext cx="8610600" cy="923330"/>
          </a:xfrm>
          <a:prstGeom prst="rect">
            <a:avLst/>
          </a:prstGeom>
          <a:noFill/>
        </p:spPr>
        <p:txBody>
          <a:bodyPr wrap="square" rtlCol="0">
            <a:spAutoFit/>
          </a:bodyPr>
          <a:lstStyle/>
          <a:p>
            <a:r>
              <a:rPr lang="en-US" dirty="0" smtClean="0"/>
              <a:t>Shift Operator:</a:t>
            </a:r>
          </a:p>
          <a:p>
            <a:r>
              <a:rPr lang="en-US" b="0" dirty="0" smtClean="0"/>
              <a:t>   Shift  operators  operates on one or more bit patterns or binary numerals at the level of their individual bits.</a:t>
            </a:r>
            <a:endParaRPr lang="en-US" b="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42</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457200" y="2362200"/>
          <a:ext cx="8382000" cy="3683175"/>
        </p:xfrm>
        <a:graphic>
          <a:graphicData uri="http://schemas.openxmlformats.org/drawingml/2006/table">
            <a:tbl>
              <a:tblPr firstRow="1" bandRow="1">
                <a:tableStyleId>{5C22544A-7EE6-4342-B048-85BDC9FD1C3A}</a:tableStyleId>
              </a:tblPr>
              <a:tblGrid>
                <a:gridCol w="1936913"/>
                <a:gridCol w="1868141"/>
                <a:gridCol w="4576946"/>
              </a:tblGrid>
              <a:tr h="468852">
                <a:tc>
                  <a:txBody>
                    <a:bodyPr/>
                    <a:lstStyle/>
                    <a:p>
                      <a:r>
                        <a:rPr lang="en-US" dirty="0" smtClean="0">
                          <a:latin typeface="Arial" pitchFamily="34" charset="0"/>
                          <a:cs typeface="Arial" pitchFamily="34" charset="0"/>
                        </a:rPr>
                        <a:t>Operator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Use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Description</a:t>
                      </a:r>
                      <a:endParaRPr lang="en-US" dirty="0">
                        <a:latin typeface="Arial" pitchFamily="34" charset="0"/>
                        <a:cs typeface="Arial" pitchFamily="34" charset="0"/>
                      </a:endParaRPr>
                    </a:p>
                  </a:txBody>
                  <a:tcPr/>
                </a:tc>
              </a:tr>
              <a:tr h="625135">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+=op2</a:t>
                      </a:r>
                      <a:endParaRPr lang="en-US" dirty="0">
                        <a:latin typeface="Arial" pitchFamily="34" charset="0"/>
                        <a:cs typeface="Arial" pitchFamily="34" charset="0"/>
                      </a:endParaRPr>
                    </a:p>
                  </a:txBody>
                  <a:tcPr/>
                </a:tc>
                <a:tc>
                  <a:txBody>
                    <a:bodyPr/>
                    <a:lstStyle/>
                    <a:p>
                      <a:r>
                        <a:rPr lang="en-US" b="0" dirty="0" smtClean="0">
                          <a:latin typeface="Arial" pitchFamily="34" charset="0"/>
                          <a:cs typeface="Arial" pitchFamily="34" charset="0"/>
                        </a:rPr>
                        <a:t>Equivalent  to op1=op1+op2</a:t>
                      </a:r>
                      <a:endParaRPr lang="en-US" b="0" dirty="0">
                        <a:latin typeface="Arial" pitchFamily="34" charset="0"/>
                        <a:cs typeface="Arial" pitchFamily="34" charset="0"/>
                      </a:endParaRPr>
                    </a:p>
                  </a:txBody>
                  <a:tcPr/>
                </a:tc>
              </a:tr>
              <a:tr h="586064">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op1-=op2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Equivalent  to op1=op1-op2</a:t>
                      </a:r>
                      <a:endParaRPr lang="en-US" dirty="0">
                        <a:latin typeface="Arial" pitchFamily="34" charset="0"/>
                        <a:cs typeface="Arial" pitchFamily="34" charset="0"/>
                      </a:endParaRPr>
                    </a:p>
                  </a:txBody>
                  <a:tcPr/>
                </a:tc>
              </a:tr>
              <a:tr h="66770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 * op2</a:t>
                      </a:r>
                    </a:p>
                    <a:p>
                      <a:endParaRPr lang="en-US" dirty="0">
                        <a:latin typeface="Arial" pitchFamily="34" charset="0"/>
                        <a:cs typeface="Arial" pitchFamily="34" charset="0"/>
                      </a:endParaRPr>
                    </a:p>
                  </a:txBody>
                  <a:tcPr/>
                </a:tc>
              </a:tr>
              <a:tr h="66770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op1=op1/op2</a:t>
                      </a:r>
                    </a:p>
                    <a:p>
                      <a:endParaRPr lang="en-US" dirty="0">
                        <a:latin typeface="Arial" pitchFamily="34" charset="0"/>
                        <a:cs typeface="Arial" pitchFamily="34" charset="0"/>
                      </a:endParaRPr>
                    </a:p>
                  </a:txBody>
                  <a:tcPr/>
                </a:tc>
              </a:tr>
              <a:tr h="66770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op1=op1%op2</a:t>
                      </a:r>
                    </a:p>
                    <a:p>
                      <a:endParaRPr lang="en-US" dirty="0">
                        <a:latin typeface="Arial" pitchFamily="34" charset="0"/>
                        <a:cs typeface="Arial" pitchFamily="34" charset="0"/>
                      </a:endParaRPr>
                    </a:p>
                  </a:txBody>
                  <a:tcPr/>
                </a:tc>
              </a:tr>
            </a:tbl>
          </a:graphicData>
        </a:graphic>
      </p:graphicFrame>
      <p:sp>
        <p:nvSpPr>
          <p:cNvPr id="10" name="Rectangle 9"/>
          <p:cNvSpPr/>
          <p:nvPr/>
        </p:nvSpPr>
        <p:spPr>
          <a:xfrm>
            <a:off x="304800" y="1639669"/>
            <a:ext cx="8458200" cy="646331"/>
          </a:xfrm>
          <a:prstGeom prst="rect">
            <a:avLst/>
          </a:prstGeom>
        </p:spPr>
        <p:txBody>
          <a:bodyPr wrap="square">
            <a:spAutoFit/>
          </a:bodyPr>
          <a:lstStyle/>
          <a:p>
            <a:r>
              <a:rPr lang="en-US" dirty="0" smtClean="0"/>
              <a:t>Assignment Operators:</a:t>
            </a:r>
          </a:p>
          <a:p>
            <a:pPr lvl="1"/>
            <a:r>
              <a:rPr lang="en-US" b="0" dirty="0" smtClean="0"/>
              <a:t>An assignment operator is used to set (or reset) the value of a variable</a:t>
            </a:r>
            <a:endParaRPr lang="en-US" b="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Assignment Operators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43</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457200" y="1981200"/>
          <a:ext cx="8382000" cy="3581402"/>
        </p:xfrm>
        <a:graphic>
          <a:graphicData uri="http://schemas.openxmlformats.org/drawingml/2006/table">
            <a:tbl>
              <a:tblPr firstRow="1" bandRow="1">
                <a:tableStyleId>{5C22544A-7EE6-4342-B048-85BDC9FD1C3A}</a:tableStyleId>
              </a:tblPr>
              <a:tblGrid>
                <a:gridCol w="1942384"/>
                <a:gridCol w="2184870"/>
                <a:gridCol w="4254746"/>
              </a:tblGrid>
              <a:tr h="455896">
                <a:tc>
                  <a:txBody>
                    <a:bodyPr/>
                    <a:lstStyle/>
                    <a:p>
                      <a:r>
                        <a:rPr lang="en-US" dirty="0" smtClean="0"/>
                        <a:t>Operator</a:t>
                      </a:r>
                      <a:endParaRPr lang="en-US" dirty="0"/>
                    </a:p>
                  </a:txBody>
                  <a:tcPr/>
                </a:tc>
                <a:tc>
                  <a:txBody>
                    <a:bodyPr/>
                    <a:lstStyle/>
                    <a:p>
                      <a:r>
                        <a:rPr lang="en-US" dirty="0" smtClean="0"/>
                        <a:t>Use </a:t>
                      </a:r>
                      <a:endParaRPr lang="en-US" dirty="0"/>
                    </a:p>
                  </a:txBody>
                  <a:tcPr/>
                </a:tc>
                <a:tc>
                  <a:txBody>
                    <a:bodyPr/>
                    <a:lstStyle/>
                    <a:p>
                      <a:r>
                        <a:rPr lang="en-US" dirty="0" smtClean="0"/>
                        <a:t>Description</a:t>
                      </a:r>
                      <a:endParaRPr lang="en-US" dirty="0"/>
                    </a:p>
                  </a:txBody>
                  <a:tcPr/>
                </a:tc>
              </a:tr>
              <a:tr h="607862">
                <a:tc>
                  <a:txBody>
                    <a:bodyPr/>
                    <a:lstStyle/>
                    <a:p>
                      <a:r>
                        <a:rPr lang="en-US" dirty="0" smtClean="0">
                          <a:latin typeface="Arial" pitchFamily="34" charset="0"/>
                          <a:cs typeface="Arial" pitchFamily="34" charset="0"/>
                        </a:rPr>
                        <a:t>&amp;=</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&amp;=op2</a:t>
                      </a:r>
                      <a:endParaRPr lang="en-US" dirty="0">
                        <a:latin typeface="Arial" pitchFamily="34" charset="0"/>
                        <a:cs typeface="Arial" pitchFamily="34" charset="0"/>
                      </a:endParaRPr>
                    </a:p>
                  </a:txBody>
                  <a:tcPr/>
                </a:tc>
                <a:tc>
                  <a:txBody>
                    <a:bodyPr/>
                    <a:lstStyle/>
                    <a:p>
                      <a:r>
                        <a:rPr lang="en-US" b="0" dirty="0" smtClean="0">
                          <a:latin typeface="Arial" pitchFamily="34" charset="0"/>
                          <a:cs typeface="Arial" pitchFamily="34" charset="0"/>
                        </a:rPr>
                        <a:t>Equivalent  to op1=op1&amp; op2</a:t>
                      </a:r>
                      <a:endParaRPr lang="en-US" b="0" dirty="0">
                        <a:latin typeface="Arial" pitchFamily="34" charset="0"/>
                        <a:cs typeface="Arial" pitchFamily="34" charset="0"/>
                      </a:endParaRPr>
                    </a:p>
                  </a:txBody>
                  <a:tcPr/>
                </a:tc>
              </a:tr>
              <a:tr h="569870">
                <a:tc>
                  <a:txBody>
                    <a:bodyPr/>
                    <a:lstStyle/>
                    <a:p>
                      <a:r>
                        <a:rPr lang="en-US" dirty="0" smtClean="0">
                          <a:latin typeface="Arial" pitchFamily="34" charset="0"/>
                          <a:cs typeface="Arial" pitchFamily="34" charset="0"/>
                        </a:rPr>
                        <a:t>|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Op1|=op2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Equivalent  to op1=op1| op2</a:t>
                      </a:r>
                      <a:endParaRPr lang="en-US" dirty="0">
                        <a:latin typeface="Arial" pitchFamily="34" charset="0"/>
                        <a:cs typeface="Arial" pitchFamily="34" charset="0"/>
                      </a:endParaRPr>
                    </a:p>
                  </a:txBody>
                  <a:tcPr/>
                </a:tc>
              </a:tr>
              <a:tr h="64925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 ^ op2</a:t>
                      </a:r>
                    </a:p>
                    <a:p>
                      <a:endParaRPr lang="en-US" dirty="0">
                        <a:latin typeface="Arial" pitchFamily="34" charset="0"/>
                        <a:cs typeface="Arial" pitchFamily="34" charset="0"/>
                      </a:endParaRPr>
                    </a:p>
                  </a:txBody>
                  <a:tcPr/>
                </a:tc>
              </a:tr>
              <a:tr h="64925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op1=op1/op2</a:t>
                      </a:r>
                    </a:p>
                    <a:p>
                      <a:endParaRPr lang="en-US" dirty="0">
                        <a:latin typeface="Arial" pitchFamily="34" charset="0"/>
                        <a:cs typeface="Arial" pitchFamily="34" charset="0"/>
                      </a:endParaRPr>
                    </a:p>
                  </a:txBody>
                  <a:tcPr/>
                </a:tc>
              </a:tr>
              <a:tr h="649258">
                <a:tc>
                  <a:txBody>
                    <a:bodyPr/>
                    <a:lstStyle/>
                    <a:p>
                      <a:r>
                        <a:rPr lang="en-US" dirty="0" smtClean="0">
                          <a:latin typeface="Arial" pitchFamily="34" charset="0"/>
                          <a:cs typeface="Arial" pitchFamily="34" charset="0"/>
                        </a:rPr>
                        <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op1=op1%op2</a:t>
                      </a:r>
                    </a:p>
                    <a:p>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Operators (cont)</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44</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04800" y="1828800"/>
          <a:ext cx="8534400" cy="3505200"/>
        </p:xfrm>
        <a:graphic>
          <a:graphicData uri="http://schemas.openxmlformats.org/drawingml/2006/table">
            <a:tbl>
              <a:tblPr firstRow="1" bandRow="1">
                <a:tableStyleId>{5C22544A-7EE6-4342-B048-85BDC9FD1C3A}</a:tableStyleId>
              </a:tblPr>
              <a:tblGrid>
                <a:gridCol w="1972129"/>
                <a:gridCol w="2226485"/>
                <a:gridCol w="4335786"/>
              </a:tblGrid>
              <a:tr h="699995">
                <a:tc>
                  <a:txBody>
                    <a:bodyPr/>
                    <a:lstStyle/>
                    <a:p>
                      <a:r>
                        <a:rPr lang="en-US" dirty="0" smtClean="0"/>
                        <a:t>Operator</a:t>
                      </a:r>
                      <a:endParaRPr lang="en-US" dirty="0"/>
                    </a:p>
                  </a:txBody>
                  <a:tcPr/>
                </a:tc>
                <a:tc>
                  <a:txBody>
                    <a:bodyPr/>
                    <a:lstStyle/>
                    <a:p>
                      <a:r>
                        <a:rPr lang="en-US" dirty="0" smtClean="0"/>
                        <a:t>Use </a:t>
                      </a:r>
                      <a:endParaRPr lang="en-US" dirty="0"/>
                    </a:p>
                  </a:txBody>
                  <a:tcPr/>
                </a:tc>
                <a:tc>
                  <a:txBody>
                    <a:bodyPr/>
                    <a:lstStyle/>
                    <a:p>
                      <a:r>
                        <a:rPr lang="en-US" dirty="0" smtClean="0"/>
                        <a:t>Description</a:t>
                      </a:r>
                      <a:endParaRPr lang="en-US" dirty="0"/>
                    </a:p>
                  </a:txBody>
                  <a:tcPr/>
                </a:tc>
              </a:tr>
              <a:tr h="933326">
                <a:tc>
                  <a:txBody>
                    <a:bodyPr/>
                    <a:lstStyle/>
                    <a:p>
                      <a:r>
                        <a:rPr lang="en-US" dirty="0" smtClean="0">
                          <a:latin typeface="Arial" pitchFamily="34" charset="0"/>
                          <a:cs typeface="Arial" pitchFamily="34" charset="0"/>
                        </a:rPr>
                        <a:t>&lt;&lt;=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&lt;&lt;=op2</a:t>
                      </a:r>
                      <a:endParaRPr lang="en-US" dirty="0">
                        <a:latin typeface="Arial" pitchFamily="34" charset="0"/>
                        <a:cs typeface="Arial" pitchFamily="34" charset="0"/>
                      </a:endParaRPr>
                    </a:p>
                  </a:txBody>
                  <a:tcPr/>
                </a:tc>
                <a:tc>
                  <a:txBody>
                    <a:bodyPr/>
                    <a:lstStyle/>
                    <a:p>
                      <a:r>
                        <a:rPr lang="en-US" b="0" dirty="0" smtClean="0">
                          <a:latin typeface="Arial" pitchFamily="34" charset="0"/>
                          <a:cs typeface="Arial" pitchFamily="34" charset="0"/>
                        </a:rPr>
                        <a:t>Equivalent  to op1=op1&lt;&lt; op2</a:t>
                      </a:r>
                      <a:endParaRPr lang="en-US" b="0" dirty="0">
                        <a:latin typeface="Arial" pitchFamily="34" charset="0"/>
                        <a:cs typeface="Arial" pitchFamily="34" charset="0"/>
                      </a:endParaRPr>
                    </a:p>
                  </a:txBody>
                  <a:tcPr/>
                </a:tc>
              </a:tr>
              <a:tr h="874992">
                <a:tc>
                  <a:txBody>
                    <a:bodyPr/>
                    <a:lstStyle/>
                    <a:p>
                      <a:r>
                        <a:rPr lang="en-US" dirty="0" smtClean="0">
                          <a:latin typeface="Arial" pitchFamily="34" charset="0"/>
                          <a:cs typeface="Arial" pitchFamily="34" charset="0"/>
                        </a:rPr>
                        <a:t>&gt;&gt;=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op1&gt;&gt;=op2</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Equivalent  to op1=op1&gt;&gt; op2</a:t>
                      </a:r>
                      <a:endParaRPr lang="en-US" dirty="0">
                        <a:latin typeface="Arial" pitchFamily="34" charset="0"/>
                        <a:cs typeface="Arial" pitchFamily="34" charset="0"/>
                      </a:endParaRPr>
                    </a:p>
                  </a:txBody>
                  <a:tcPr/>
                </a:tc>
              </a:tr>
              <a:tr h="996887">
                <a:tc>
                  <a:txBody>
                    <a:bodyPr/>
                    <a:lstStyle/>
                    <a:p>
                      <a:r>
                        <a:rPr lang="en-US" dirty="0" smtClean="0">
                          <a:latin typeface="Arial" pitchFamily="34" charset="0"/>
                          <a:cs typeface="Arial" pitchFamily="34" charset="0"/>
                        </a:rPr>
                        <a:t>&gt;&gt;&gt;=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op1 &gt;&gt;&gt;=op2</a:t>
                      </a:r>
                      <a:endParaRPr lang="en-US" dirty="0">
                        <a:latin typeface="Arial" pitchFamily="34" charset="0"/>
                        <a:cs typeface="Arial"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Arial" pitchFamily="34" charset="0"/>
                          <a:cs typeface="Arial" pitchFamily="34" charset="0"/>
                        </a:rPr>
                        <a:t>Equivalent  to op1=op1 &gt;&gt;&gt; op2</a:t>
                      </a:r>
                    </a:p>
                    <a:p>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45</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9" name="Table 8"/>
          <p:cNvGraphicFramePr>
            <a:graphicFrameLocks noGrp="1"/>
          </p:cNvGraphicFramePr>
          <p:nvPr/>
        </p:nvGraphicFramePr>
        <p:xfrm>
          <a:off x="381000" y="2295043"/>
          <a:ext cx="7696200" cy="3724757"/>
        </p:xfrm>
        <a:graphic>
          <a:graphicData uri="http://schemas.openxmlformats.org/drawingml/2006/table">
            <a:tbl>
              <a:tblPr firstRow="1" bandRow="1">
                <a:tableStyleId>{5C22544A-7EE6-4342-B048-85BDC9FD1C3A}</a:tableStyleId>
              </a:tblPr>
              <a:tblGrid>
                <a:gridCol w="3614979"/>
                <a:gridCol w="4081221"/>
              </a:tblGrid>
              <a:tr h="433953">
                <a:tc>
                  <a:txBody>
                    <a:bodyPr/>
                    <a:lstStyle/>
                    <a:p>
                      <a:r>
                        <a:rPr lang="en-US" sz="1600" dirty="0" smtClean="0">
                          <a:latin typeface="Arial" pitchFamily="34" charset="0"/>
                          <a:cs typeface="Arial" pitchFamily="34" charset="0"/>
                        </a:rPr>
                        <a:t>Precedence</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Operator </a:t>
                      </a:r>
                      <a:endParaRPr lang="en-US" sz="1600" dirty="0">
                        <a:latin typeface="Arial" pitchFamily="34" charset="0"/>
                        <a:cs typeface="Arial" pitchFamily="34" charset="0"/>
                      </a:endParaRPr>
                    </a:p>
                  </a:txBody>
                  <a:tcPr/>
                </a:tc>
              </a:tr>
              <a:tr h="578604">
                <a:tc>
                  <a:txBody>
                    <a:bodyPr/>
                    <a:lstStyle/>
                    <a:p>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 ),[ ]</a:t>
                      </a:r>
                      <a:endParaRPr lang="en-US" sz="1600" dirty="0">
                        <a:latin typeface="Arial" pitchFamily="34" charset="0"/>
                        <a:cs typeface="Arial" pitchFamily="34" charset="0"/>
                      </a:endParaRPr>
                    </a:p>
                  </a:txBody>
                  <a:tcPr/>
                </a:tc>
              </a:tr>
              <a:tr h="542440">
                <a:tc>
                  <a:txBody>
                    <a:bodyPr/>
                    <a:lstStyle/>
                    <a:p>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r>
              <a:tr h="542440">
                <a:tc>
                  <a:txBody>
                    <a:bodyPr/>
                    <a:lstStyle/>
                    <a:p>
                      <a:r>
                        <a:rPr lang="en-US" sz="1600" dirty="0" smtClean="0">
                          <a:latin typeface="Arial" pitchFamily="34" charset="0"/>
                          <a:cs typeface="Arial" pitchFamily="34" charset="0"/>
                        </a:rPr>
                        <a:t>3</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r>
              <a:tr h="542440">
                <a:tc>
                  <a:txBody>
                    <a:bodyPr/>
                    <a:lstStyle/>
                    <a:p>
                      <a:r>
                        <a:rPr lang="en-US" sz="1600" dirty="0" smtClean="0">
                          <a:latin typeface="Arial" pitchFamily="34" charset="0"/>
                          <a:cs typeface="Arial" pitchFamily="34" charset="0"/>
                        </a:rPr>
                        <a:t>4</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&lt;.&lt;=,&gt;,&gt;=</a:t>
                      </a:r>
                      <a:endParaRPr lang="en-US" sz="1600" dirty="0">
                        <a:latin typeface="Arial" pitchFamily="34" charset="0"/>
                        <a:cs typeface="Arial" pitchFamily="34" charset="0"/>
                      </a:endParaRPr>
                    </a:p>
                  </a:txBody>
                  <a:tcPr/>
                </a:tc>
              </a:tr>
              <a:tr h="542440">
                <a:tc>
                  <a:txBody>
                    <a:bodyPr/>
                    <a:lstStyle/>
                    <a:p>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t>
                      </a:r>
                      <a:endParaRPr lang="en-US" sz="1600" dirty="0">
                        <a:latin typeface="Arial" pitchFamily="34" charset="0"/>
                        <a:cs typeface="Arial" pitchFamily="34" charset="0"/>
                      </a:endParaRPr>
                    </a:p>
                  </a:txBody>
                  <a:tcPr/>
                </a:tc>
              </a:tr>
              <a:tr h="542440">
                <a:tc>
                  <a:txBody>
                    <a:bodyPr/>
                    <a:lstStyle/>
                    <a:p>
                      <a:r>
                        <a:rPr lang="en-US" sz="1600" dirty="0" smtClean="0">
                          <a:latin typeface="Arial" pitchFamily="34" charset="0"/>
                          <a:cs typeface="Arial" pitchFamily="34" charset="0"/>
                        </a:rPr>
                        <a:t>6</a:t>
                      </a:r>
                      <a:endParaRPr lang="en-US" sz="1600" dirty="0">
                        <a:latin typeface="Arial" pitchFamily="34" charset="0"/>
                        <a:cs typeface="Arial" pitchFamily="34" charset="0"/>
                      </a:endParaRPr>
                    </a:p>
                  </a:txBody>
                  <a:tcPr/>
                </a:tc>
                <a:tc>
                  <a:txBody>
                    <a:bodyPr/>
                    <a:lstStyle/>
                    <a:p>
                      <a:r>
                        <a:rPr lang="en-US" sz="1600" dirty="0" smtClean="0">
                          <a:latin typeface="Arial" pitchFamily="34" charset="0"/>
                          <a:cs typeface="Arial" pitchFamily="34" charset="0"/>
                        </a:rPr>
                        <a:t>&amp;&amp;,||</a:t>
                      </a:r>
                      <a:endParaRPr lang="en-US" sz="1600" dirty="0">
                        <a:latin typeface="Arial" pitchFamily="34" charset="0"/>
                        <a:cs typeface="Arial" pitchFamily="34" charset="0"/>
                      </a:endParaRPr>
                    </a:p>
                  </a:txBody>
                  <a:tcPr/>
                </a:tc>
              </a:tr>
            </a:tbl>
          </a:graphicData>
        </a:graphic>
      </p:graphicFrame>
      <p:sp>
        <p:nvSpPr>
          <p:cNvPr id="6" name="Rectangle 5"/>
          <p:cNvSpPr/>
          <p:nvPr/>
        </p:nvSpPr>
        <p:spPr>
          <a:xfrm>
            <a:off x="152400" y="1487269"/>
            <a:ext cx="8458200" cy="646331"/>
          </a:xfrm>
          <a:prstGeom prst="rect">
            <a:avLst/>
          </a:prstGeom>
        </p:spPr>
        <p:txBody>
          <a:bodyPr wrap="square">
            <a:spAutoFit/>
          </a:bodyPr>
          <a:lstStyle/>
          <a:p>
            <a:r>
              <a:rPr lang="en-US" b="0" dirty="0" smtClean="0"/>
              <a:t>If in a expression there are more than one operators the order in which they are evaluated would be based on the operator precedence.</a:t>
            </a:r>
            <a:endParaRPr lang="en-US" b="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10" name="TextBox 9"/>
          <p:cNvSpPr txBox="1"/>
          <p:nvPr/>
        </p:nvSpPr>
        <p:spPr>
          <a:xfrm>
            <a:off x="1022334" y="2678668"/>
            <a:ext cx="4706801" cy="43088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2200" dirty="0" smtClean="0"/>
              <a:t>result = (</a:t>
            </a:r>
            <a:r>
              <a:rPr lang="en-US" sz="2200" i="1" dirty="0" smtClean="0"/>
              <a:t>num1*num2) + num3 / num4;</a:t>
            </a:r>
            <a:endParaRPr lang="en-US" sz="2200" dirty="0"/>
          </a:p>
        </p:txBody>
      </p:sp>
      <p:sp>
        <p:nvSpPr>
          <p:cNvPr id="11" name="TextBox 10"/>
          <p:cNvSpPr txBox="1"/>
          <p:nvPr/>
        </p:nvSpPr>
        <p:spPr>
          <a:xfrm>
            <a:off x="304800" y="1688068"/>
            <a:ext cx="8315097" cy="369332"/>
          </a:xfrm>
          <a:prstGeom prst="rect">
            <a:avLst/>
          </a:prstGeom>
          <a:noFill/>
        </p:spPr>
        <p:txBody>
          <a:bodyPr wrap="none" rtlCol="0">
            <a:spAutoFit/>
          </a:bodyPr>
          <a:lstStyle/>
          <a:p>
            <a:r>
              <a:rPr lang="en-US" dirty="0" smtClean="0"/>
              <a:t>Let us analyze some examples to understand the precedence of operators</a:t>
            </a:r>
            <a:endParaRPr lang="en-US" dirty="0"/>
          </a:p>
        </p:txBody>
      </p:sp>
      <p:sp>
        <p:nvSpPr>
          <p:cNvPr id="12" name="TextBox 11"/>
          <p:cNvSpPr txBox="1"/>
          <p:nvPr/>
        </p:nvSpPr>
        <p:spPr>
          <a:xfrm>
            <a:off x="609600" y="2145268"/>
            <a:ext cx="1540806" cy="384721"/>
          </a:xfrm>
          <a:prstGeom prst="rect">
            <a:avLst/>
          </a:prstGeom>
          <a:noFill/>
        </p:spPr>
        <p:txBody>
          <a:bodyPr wrap="none" rtlCol="0">
            <a:spAutoFit/>
          </a:bodyPr>
          <a:lstStyle/>
          <a:p>
            <a:r>
              <a:rPr lang="en-US" sz="1900" dirty="0" smtClean="0"/>
              <a:t>Example 1: </a:t>
            </a:r>
            <a:endParaRPr lang="en-US" sz="1900" dirty="0"/>
          </a:p>
        </p:txBody>
      </p:sp>
      <p:sp>
        <p:nvSpPr>
          <p:cNvPr id="13" name="TextBox 12"/>
          <p:cNvSpPr txBox="1"/>
          <p:nvPr/>
        </p:nvSpPr>
        <p:spPr>
          <a:xfrm>
            <a:off x="1276806" y="3447871"/>
            <a:ext cx="6451894" cy="1323439"/>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t>Here is the order on how the above expression is processed</a:t>
            </a:r>
          </a:p>
          <a:p>
            <a:pPr marL="800100" lvl="1" indent="-342900">
              <a:buFont typeface="+mj-lt"/>
              <a:buAutoNum type="arabicPeriod"/>
            </a:pPr>
            <a:r>
              <a:rPr lang="en-US" sz="2000" dirty="0" smtClean="0"/>
              <a:t>num1 </a:t>
            </a:r>
            <a:r>
              <a:rPr lang="en-US" sz="2000" dirty="0" smtClean="0">
                <a:solidFill>
                  <a:srgbClr val="FF0000"/>
                </a:solidFill>
              </a:rPr>
              <a:t>*</a:t>
            </a:r>
            <a:r>
              <a:rPr lang="en-US" sz="2000" dirty="0" smtClean="0"/>
              <a:t> num2</a:t>
            </a:r>
          </a:p>
          <a:p>
            <a:pPr marL="800100" lvl="1" indent="-342900">
              <a:buFont typeface="+mj-lt"/>
              <a:buAutoNum type="arabicPeriod"/>
            </a:pPr>
            <a:r>
              <a:rPr lang="en-US" sz="2000" dirty="0" smtClean="0"/>
              <a:t>num3 </a:t>
            </a:r>
            <a:r>
              <a:rPr lang="en-US" sz="2000" dirty="0" smtClean="0">
                <a:solidFill>
                  <a:srgbClr val="FF0000"/>
                </a:solidFill>
              </a:rPr>
              <a:t>/</a:t>
            </a:r>
            <a:r>
              <a:rPr lang="en-US" sz="2000" dirty="0" smtClean="0"/>
              <a:t> num4</a:t>
            </a:r>
          </a:p>
          <a:p>
            <a:pPr marL="800100" lvl="1" indent="-342900">
              <a:buFont typeface="+mj-lt"/>
              <a:buAutoNum type="arabicPeriod"/>
            </a:pPr>
            <a:r>
              <a:rPr lang="en-US" sz="2000" dirty="0" smtClean="0"/>
              <a:t>Final Result = result of step 1 </a:t>
            </a:r>
            <a:r>
              <a:rPr lang="en-US" sz="2000" dirty="0" smtClean="0">
                <a:solidFill>
                  <a:srgbClr val="FF0000"/>
                </a:solidFill>
              </a:rPr>
              <a:t>+</a:t>
            </a:r>
            <a:r>
              <a:rPr lang="en-US" sz="2000" dirty="0" smtClean="0"/>
              <a:t> result of Step 2</a:t>
            </a:r>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Precedence Example</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47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9" name="TextBox 8"/>
          <p:cNvSpPr txBox="1"/>
          <p:nvPr/>
        </p:nvSpPr>
        <p:spPr>
          <a:xfrm>
            <a:off x="854766" y="2297668"/>
            <a:ext cx="7423892" cy="430887"/>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pt-BR" sz="2200" dirty="0" smtClean="0"/>
              <a:t>result = </a:t>
            </a:r>
            <a:r>
              <a:rPr lang="pt-BR" sz="2200" i="1" dirty="0" smtClean="0"/>
              <a:t>num1 &gt; num2  &amp;&amp;  num3 &lt;= num4  ||  num5 != num6;</a:t>
            </a:r>
            <a:endParaRPr lang="en-US" sz="2200" dirty="0"/>
          </a:p>
        </p:txBody>
      </p:sp>
      <p:sp>
        <p:nvSpPr>
          <p:cNvPr id="14" name="TextBox 13"/>
          <p:cNvSpPr txBox="1"/>
          <p:nvPr/>
        </p:nvSpPr>
        <p:spPr>
          <a:xfrm>
            <a:off x="1371572" y="3166408"/>
            <a:ext cx="6096028" cy="193899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dirty="0" smtClean="0"/>
              <a:t>Here is order on how the above expression is processed</a:t>
            </a:r>
          </a:p>
          <a:p>
            <a:pPr marL="800100" lvl="1" indent="-342900">
              <a:buFont typeface="+mj-lt"/>
              <a:buAutoNum type="arabicPeriod"/>
            </a:pPr>
            <a:r>
              <a:rPr lang="en-US" sz="2000" dirty="0" smtClean="0"/>
              <a:t>num1 </a:t>
            </a:r>
            <a:r>
              <a:rPr lang="en-US" sz="2000" dirty="0" smtClean="0">
                <a:solidFill>
                  <a:srgbClr val="FF0000"/>
                </a:solidFill>
              </a:rPr>
              <a:t>&gt;</a:t>
            </a:r>
            <a:r>
              <a:rPr lang="en-US" sz="2000" dirty="0" smtClean="0"/>
              <a:t> num2</a:t>
            </a:r>
          </a:p>
          <a:p>
            <a:pPr marL="800100" lvl="1" indent="-342900">
              <a:buFont typeface="+mj-lt"/>
              <a:buAutoNum type="arabicPeriod"/>
            </a:pPr>
            <a:r>
              <a:rPr lang="en-US" sz="2000" dirty="0" smtClean="0"/>
              <a:t>num3 </a:t>
            </a:r>
            <a:r>
              <a:rPr lang="en-US" sz="2000" dirty="0" smtClean="0">
                <a:solidFill>
                  <a:srgbClr val="FF0000"/>
                </a:solidFill>
              </a:rPr>
              <a:t>&lt;=</a:t>
            </a:r>
            <a:r>
              <a:rPr lang="en-US" sz="2000" dirty="0" smtClean="0"/>
              <a:t> num4</a:t>
            </a:r>
          </a:p>
          <a:p>
            <a:pPr marL="800100" lvl="1" indent="-342900">
              <a:buFont typeface="+mj-lt"/>
              <a:buAutoNum type="arabicPeriod"/>
            </a:pPr>
            <a:r>
              <a:rPr lang="en-US" sz="2000" dirty="0" smtClean="0"/>
              <a:t>num5 </a:t>
            </a:r>
            <a:r>
              <a:rPr lang="en-US" sz="2000" dirty="0" smtClean="0">
                <a:solidFill>
                  <a:srgbClr val="FF0000"/>
                </a:solidFill>
              </a:rPr>
              <a:t>!=</a:t>
            </a:r>
            <a:r>
              <a:rPr lang="en-US" sz="2000" dirty="0" smtClean="0"/>
              <a:t> num6</a:t>
            </a:r>
          </a:p>
          <a:p>
            <a:pPr marL="800100" lvl="1" indent="-342900">
              <a:buFont typeface="+mj-lt"/>
              <a:buAutoNum type="arabicPeriod"/>
            </a:pPr>
            <a:r>
              <a:rPr lang="en-US" sz="2000" dirty="0" smtClean="0"/>
              <a:t>Result of Step 1 </a:t>
            </a:r>
            <a:r>
              <a:rPr lang="en-US" sz="2000" dirty="0" smtClean="0">
                <a:solidFill>
                  <a:srgbClr val="FF0000"/>
                </a:solidFill>
              </a:rPr>
              <a:t>&amp;&amp;</a:t>
            </a:r>
            <a:r>
              <a:rPr lang="en-US" sz="2000" dirty="0" smtClean="0"/>
              <a:t> Result of Step 2</a:t>
            </a:r>
          </a:p>
          <a:p>
            <a:pPr marL="800100" lvl="1" indent="-342900">
              <a:buFont typeface="+mj-lt"/>
              <a:buAutoNum type="arabicPeriod"/>
            </a:pPr>
            <a:r>
              <a:rPr lang="en-US" sz="2000" dirty="0" smtClean="0"/>
              <a:t>Final Result = result of Step 4 </a:t>
            </a:r>
            <a:r>
              <a:rPr lang="en-US" sz="2000" dirty="0" smtClean="0">
                <a:solidFill>
                  <a:srgbClr val="FF0000"/>
                </a:solidFill>
              </a:rPr>
              <a:t>||</a:t>
            </a:r>
            <a:r>
              <a:rPr lang="en-US" sz="2000" dirty="0" smtClean="0"/>
              <a:t> result of Step 3</a:t>
            </a:r>
            <a:endParaRPr lang="en-US" sz="2000" dirty="0"/>
          </a:p>
        </p:txBody>
      </p:sp>
      <p:sp>
        <p:nvSpPr>
          <p:cNvPr id="15" name="TextBox 14"/>
          <p:cNvSpPr txBox="1"/>
          <p:nvPr/>
        </p:nvSpPr>
        <p:spPr>
          <a:xfrm>
            <a:off x="838200" y="1828800"/>
            <a:ext cx="1540806" cy="384721"/>
          </a:xfrm>
          <a:prstGeom prst="rect">
            <a:avLst/>
          </a:prstGeom>
          <a:noFill/>
        </p:spPr>
        <p:txBody>
          <a:bodyPr wrap="none" rtlCol="0">
            <a:spAutoFit/>
          </a:bodyPr>
          <a:lstStyle/>
          <a:p>
            <a:r>
              <a:rPr lang="en-US" sz="1900" dirty="0" smtClean="0"/>
              <a:t>Example 2: </a:t>
            </a:r>
            <a:endParaRPr lang="en-US" sz="19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lgn="ctr" fontAlgn="auto">
              <a:spcBef>
                <a:spcPts val="0"/>
              </a:spcBef>
              <a:spcAft>
                <a:spcPts val="0"/>
              </a:spcAft>
              <a:defRPr/>
            </a:pPr>
            <a:endParaRPr lang="en-US" sz="2200" dirty="0">
              <a:solidFill>
                <a:schemeClr val="tx1">
                  <a:lumMod val="95000"/>
                  <a:lumOff val="5000"/>
                </a:schemeClr>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  Language Fundamentals &amp; Operators</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itchFamily="34" charset="0"/>
                <a:cs typeface="Arial" pitchFamily="34" charset="0"/>
              </a:rPr>
              <a:t>Java Keywords</a:t>
            </a:r>
            <a:endParaRPr lang="en-US"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5</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228600" y="1676400"/>
            <a:ext cx="8534400" cy="4343400"/>
          </a:xfrm>
          <a:prstGeom prst="rect">
            <a:avLst/>
          </a:prstGeom>
          <a:noFill/>
        </p:spPr>
        <p:txBody>
          <a:bodyPr wrap="square" rtlCol="0">
            <a:noAutofit/>
          </a:bodyPr>
          <a:lstStyle/>
          <a:p>
            <a:pPr>
              <a:spcBef>
                <a:spcPts val="1200"/>
              </a:spcBef>
            </a:pPr>
            <a:r>
              <a:rPr lang="en-US" sz="2000" dirty="0" smtClean="0"/>
              <a:t>What are Java Keywords?</a:t>
            </a:r>
          </a:p>
          <a:p>
            <a:pPr lvl="1">
              <a:spcBef>
                <a:spcPts val="1200"/>
              </a:spcBef>
            </a:pPr>
            <a:r>
              <a:rPr lang="en-US" sz="2000" i="1" dirty="0" smtClean="0"/>
              <a:t>Keywords </a:t>
            </a:r>
            <a:r>
              <a:rPr lang="en-US" sz="2000" b="0" dirty="0" smtClean="0"/>
              <a:t>are reserved identifiers that are predefined in java language.</a:t>
            </a:r>
          </a:p>
          <a:p>
            <a:pPr lvl="1">
              <a:spcBef>
                <a:spcPts val="1200"/>
              </a:spcBef>
            </a:pPr>
            <a:r>
              <a:rPr lang="en-US" sz="2000" b="0" dirty="0" smtClean="0"/>
              <a:t>Keywords cannot be used as names for variables, methods and classes.</a:t>
            </a:r>
          </a:p>
          <a:p>
            <a:pPr lvl="1">
              <a:spcBef>
                <a:spcPts val="1200"/>
              </a:spcBef>
            </a:pPr>
            <a:endParaRPr lang="en-US" sz="2000" b="0" dirty="0" smtClean="0"/>
          </a:p>
          <a:p>
            <a:pPr>
              <a:spcBef>
                <a:spcPts val="1200"/>
              </a:spcBef>
            </a:pPr>
            <a:r>
              <a:rPr lang="en-US" sz="2000" dirty="0" smtClean="0"/>
              <a:t>Few Points on Java Keywords</a:t>
            </a:r>
            <a:endParaRPr lang="en-IN" sz="2000" dirty="0" smtClean="0"/>
          </a:p>
          <a:p>
            <a:pPr lvl="1" indent="179388">
              <a:spcBef>
                <a:spcPts val="1200"/>
              </a:spcBef>
              <a:buFont typeface="Arial" pitchFamily="34" charset="0"/>
              <a:buChar char="•"/>
            </a:pPr>
            <a:r>
              <a:rPr lang="en-IN" sz="2000" b="0" dirty="0" smtClean="0"/>
              <a:t>Keywords use letters only, they do not use special characters  	(such as $, _, etc.) or digits.</a:t>
            </a:r>
          </a:p>
          <a:p>
            <a:pPr lvl="1" indent="179388">
              <a:spcBef>
                <a:spcPts val="1200"/>
              </a:spcBef>
              <a:buFont typeface="Arial" pitchFamily="34" charset="0"/>
              <a:buChar char="•"/>
            </a:pPr>
            <a:r>
              <a:rPr lang="en-IN" sz="2000" dirty="0" smtClean="0"/>
              <a:t> </a:t>
            </a:r>
            <a:r>
              <a:rPr lang="en-IN" sz="2000" b="0" dirty="0" smtClean="0"/>
              <a:t>All keywords are in  lowercase letters and </a:t>
            </a:r>
            <a:r>
              <a:rPr lang="en-US" sz="2000" b="0" dirty="0" smtClean="0"/>
              <a:t>incorrect usage    	results in compilation errors.</a:t>
            </a:r>
            <a:endParaRPr lang="en-US" sz="2000" b="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Keywords Examples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6</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graphicFrame>
        <p:nvGraphicFramePr>
          <p:cNvPr id="8" name="Table 7"/>
          <p:cNvGraphicFramePr>
            <a:graphicFrameLocks noGrp="1"/>
          </p:cNvGraphicFramePr>
          <p:nvPr/>
        </p:nvGraphicFramePr>
        <p:xfrm>
          <a:off x="381000" y="1828800"/>
          <a:ext cx="8305800" cy="4343400"/>
        </p:xfrm>
        <a:graphic>
          <a:graphicData uri="http://schemas.openxmlformats.org/drawingml/2006/table">
            <a:tbl>
              <a:tblPr firstRow="1" bandRow="1">
                <a:tableStyleId>{22838BEF-8BB2-4498-84A7-C5851F593DF1}</a:tableStyleId>
              </a:tblPr>
              <a:tblGrid>
                <a:gridCol w="1661160"/>
                <a:gridCol w="1661160"/>
                <a:gridCol w="1661160"/>
                <a:gridCol w="1661160"/>
                <a:gridCol w="1661160"/>
              </a:tblGrid>
              <a:tr h="434340">
                <a:tc>
                  <a:txBody>
                    <a:bodyPr/>
                    <a:lstStyle/>
                    <a:p>
                      <a:pPr marL="0" algn="ctr" defTabSz="914400" rtl="0" eaLnBrk="1" latinLnBrk="0" hangingPunct="1"/>
                      <a:r>
                        <a:rPr lang="en-US" sz="1800" b="0" kern="1200" dirty="0" smtClean="0">
                          <a:latin typeface="Arial" pitchFamily="34" charset="0"/>
                          <a:cs typeface="Arial" pitchFamily="34" charset="0"/>
                        </a:rPr>
                        <a:t>abstract</a:t>
                      </a:r>
                      <a:endParaRPr lang="en-US" sz="1800" b="0" kern="1200" dirty="0">
                        <a:solidFill>
                          <a:schemeClr val="dk1"/>
                        </a:solidFill>
                        <a:latin typeface="Arial" pitchFamily="34" charset="0"/>
                        <a:ea typeface="+mn-ea"/>
                        <a:cs typeface="Arial" pitchFamily="34" charset="0"/>
                      </a:endParaRPr>
                    </a:p>
                  </a:txBody>
                  <a:tcPr/>
                </a:tc>
                <a:tc>
                  <a:txBody>
                    <a:bodyPr/>
                    <a:lstStyle/>
                    <a:p>
                      <a:pPr marL="0" algn="ctr" defTabSz="914400" rtl="0" eaLnBrk="1" latinLnBrk="0" hangingPunct="1"/>
                      <a:r>
                        <a:rPr lang="en-US" sz="1800" b="0" kern="1200" dirty="0" smtClean="0">
                          <a:latin typeface="Arial" pitchFamily="34" charset="0"/>
                          <a:cs typeface="Arial" pitchFamily="34" charset="0"/>
                        </a:rPr>
                        <a:t>default</a:t>
                      </a:r>
                      <a:endParaRPr lang="en-US" sz="1800" b="0" kern="1200" dirty="0">
                        <a:solidFill>
                          <a:schemeClr val="dk1"/>
                        </a:solidFill>
                        <a:latin typeface="Arial" pitchFamily="34" charset="0"/>
                        <a:ea typeface="+mn-ea"/>
                        <a:cs typeface="Arial" pitchFamily="34" charset="0"/>
                      </a:endParaRPr>
                    </a:p>
                  </a:txBody>
                  <a:tcPr/>
                </a:tc>
                <a:tc>
                  <a:txBody>
                    <a:bodyPr/>
                    <a:lstStyle/>
                    <a:p>
                      <a:pPr marL="0" algn="ctr" defTabSz="914400" rtl="0" eaLnBrk="1" latinLnBrk="0" hangingPunct="1"/>
                      <a:r>
                        <a:rPr lang="en-US" sz="1800" b="0" kern="1200" dirty="0" smtClean="0">
                          <a:latin typeface="Arial" pitchFamily="34" charset="0"/>
                          <a:cs typeface="Arial" pitchFamily="34" charset="0"/>
                        </a:rPr>
                        <a:t>implements</a:t>
                      </a:r>
                      <a:endParaRPr lang="en-US" sz="1800" b="0" kern="1200" dirty="0">
                        <a:solidFill>
                          <a:schemeClr val="dk1"/>
                        </a:solidFill>
                        <a:latin typeface="Arial" pitchFamily="34" charset="0"/>
                        <a:ea typeface="+mn-ea"/>
                        <a:cs typeface="Arial" pitchFamily="34" charset="0"/>
                      </a:endParaRPr>
                    </a:p>
                  </a:txBody>
                  <a:tcPr/>
                </a:tc>
                <a:tc>
                  <a:txBody>
                    <a:bodyPr/>
                    <a:lstStyle/>
                    <a:p>
                      <a:pPr marL="0" algn="ctr" defTabSz="914400" rtl="0" eaLnBrk="1" latinLnBrk="0" hangingPunct="1"/>
                      <a:r>
                        <a:rPr lang="en-US" sz="1800" b="0" kern="1200" dirty="0" smtClean="0">
                          <a:latin typeface="Arial" pitchFamily="34" charset="0"/>
                          <a:cs typeface="Arial" pitchFamily="34" charset="0"/>
                        </a:rPr>
                        <a:t>protected</a:t>
                      </a:r>
                      <a:endParaRPr lang="en-US" sz="1800" b="0" kern="1200" dirty="0">
                        <a:solidFill>
                          <a:schemeClr val="dk1"/>
                        </a:solidFill>
                        <a:latin typeface="Arial" pitchFamily="34" charset="0"/>
                        <a:ea typeface="+mn-ea"/>
                        <a:cs typeface="Arial" pitchFamily="34" charset="0"/>
                      </a:endParaRPr>
                    </a:p>
                  </a:txBody>
                  <a:tcPr/>
                </a:tc>
                <a:tc>
                  <a:txBody>
                    <a:bodyPr/>
                    <a:lstStyle/>
                    <a:p>
                      <a:pPr marL="0" algn="ctr" defTabSz="914400" rtl="0" eaLnBrk="1" latinLnBrk="0" hangingPunct="1"/>
                      <a:r>
                        <a:rPr lang="en-US" sz="1800" b="0" kern="1200" dirty="0" smtClean="0">
                          <a:latin typeface="Arial" pitchFamily="34" charset="0"/>
                          <a:cs typeface="Arial" pitchFamily="34" charset="0"/>
                        </a:rPr>
                        <a:t>throw</a:t>
                      </a:r>
                      <a:endParaRPr lang="en-US" sz="1800" b="0" kern="1200" dirty="0">
                        <a:solidFill>
                          <a:schemeClr val="dk1"/>
                        </a:solidFill>
                        <a:latin typeface="Arial" pitchFamily="34" charset="0"/>
                        <a:ea typeface="+mn-ea"/>
                        <a:cs typeface="Arial" pitchFamily="34" charset="0"/>
                      </a:endParaRPr>
                    </a:p>
                  </a:txBody>
                  <a:tcPr/>
                </a:tc>
              </a:tr>
              <a:tr h="434340">
                <a:tc>
                  <a:txBody>
                    <a:bodyPr/>
                    <a:lstStyle/>
                    <a:p>
                      <a:pPr algn="ctr"/>
                      <a:r>
                        <a:rPr lang="en-US" sz="1800" dirty="0" smtClean="0">
                          <a:latin typeface="Arial" pitchFamily="34" charset="0"/>
                          <a:cs typeface="Arial" pitchFamily="34" charset="0"/>
                        </a:rPr>
                        <a:t>assert</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do</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import</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public</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throws</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boolean </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double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instanceof</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return</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transient</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break</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else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int</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short</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try</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byte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extends</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interface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static</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void</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case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final</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long</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strictfp</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volatile</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catch</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finally</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native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super</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while</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char</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float</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new </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switch</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null</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class</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for</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package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synchronized</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true</a:t>
                      </a:r>
                      <a:endParaRPr lang="en-US" sz="1800" b="0" dirty="0">
                        <a:latin typeface="Arial" pitchFamily="34" charset="0"/>
                        <a:cs typeface="Arial" pitchFamily="34" charset="0"/>
                      </a:endParaRPr>
                    </a:p>
                  </a:txBody>
                  <a:tcPr/>
                </a:tc>
              </a:tr>
              <a:tr h="434340">
                <a:tc>
                  <a:txBody>
                    <a:bodyPr/>
                    <a:lstStyle/>
                    <a:p>
                      <a:pPr algn="ctr"/>
                      <a:r>
                        <a:rPr lang="en-US" sz="1800" dirty="0" smtClean="0">
                          <a:latin typeface="Arial" pitchFamily="34" charset="0"/>
                          <a:cs typeface="Arial" pitchFamily="34" charset="0"/>
                        </a:rPr>
                        <a:t>continue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if</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private</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this</a:t>
                      </a:r>
                      <a:endParaRPr lang="en-US" sz="1800" b="0" dirty="0">
                        <a:latin typeface="Arial" pitchFamily="34" charset="0"/>
                        <a:cs typeface="Arial" pitchFamily="34" charset="0"/>
                      </a:endParaRPr>
                    </a:p>
                  </a:txBody>
                  <a:tcPr/>
                </a:tc>
                <a:tc>
                  <a:txBody>
                    <a:bodyPr/>
                    <a:lstStyle/>
                    <a:p>
                      <a:pPr algn="ctr"/>
                      <a:r>
                        <a:rPr lang="en-US" sz="1800" dirty="0" smtClean="0">
                          <a:latin typeface="Arial" pitchFamily="34" charset="0"/>
                          <a:cs typeface="Arial" pitchFamily="34" charset="0"/>
                        </a:rPr>
                        <a:t>false</a:t>
                      </a:r>
                      <a:endParaRPr lang="en-US" sz="1800" b="0"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Types</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7</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464129"/>
            <a:ext cx="8229600" cy="1754326"/>
          </a:xfrm>
          <a:prstGeom prst="rect">
            <a:avLst/>
          </a:prstGeom>
          <a:noFill/>
        </p:spPr>
        <p:txBody>
          <a:bodyPr wrap="square" rtlCol="0">
            <a:spAutoFit/>
          </a:bodyPr>
          <a:lstStyle/>
          <a:p>
            <a:pPr>
              <a:tabLst>
                <a:tab pos="174625" algn="l"/>
                <a:tab pos="339725" algn="l"/>
              </a:tabLst>
            </a:pPr>
            <a:r>
              <a:rPr lang="en-US" b="0" dirty="0" smtClean="0"/>
              <a:t> </a:t>
            </a:r>
            <a:r>
              <a:rPr lang="en-IN" b="0" dirty="0" smtClean="0"/>
              <a:t>Java, like other programming languages such as C and C++, supports basic 	built-in data types, which are also called primitive data types.</a:t>
            </a:r>
          </a:p>
          <a:p>
            <a:pPr>
              <a:tabLst>
                <a:tab pos="174625" algn="l"/>
                <a:tab pos="339725" algn="l"/>
              </a:tabLst>
            </a:pPr>
            <a:endParaRPr lang="en-IN" b="0" dirty="0" smtClean="0"/>
          </a:p>
          <a:p>
            <a:pPr marL="174625" indent="-174625"/>
            <a:r>
              <a:rPr lang="en-IN" b="0" dirty="0" smtClean="0"/>
              <a:t> There are eight primitive data types in Java they are,</a:t>
            </a:r>
          </a:p>
          <a:p>
            <a:endParaRPr lang="en-IN" b="0" dirty="0" smtClean="0"/>
          </a:p>
          <a:p>
            <a:endParaRPr lang="en-IN" b="0" dirty="0" smtClean="0"/>
          </a:p>
        </p:txBody>
      </p:sp>
      <p:graphicFrame>
        <p:nvGraphicFramePr>
          <p:cNvPr id="6" name="Table 5"/>
          <p:cNvGraphicFramePr>
            <a:graphicFrameLocks noGrp="1"/>
          </p:cNvGraphicFramePr>
          <p:nvPr>
            <p:extLst>
              <p:ext uri="{D42A27DB-BD31-4B8C-83A1-F6EECF244321}">
                <p14:modId xmlns:p14="http://schemas.microsoft.com/office/powerpoint/2010/main" val="832407007"/>
              </p:ext>
            </p:extLst>
          </p:nvPr>
        </p:nvGraphicFramePr>
        <p:xfrm>
          <a:off x="381000" y="2743201"/>
          <a:ext cx="8305800" cy="3437597"/>
        </p:xfrm>
        <a:graphic>
          <a:graphicData uri="http://schemas.openxmlformats.org/drawingml/2006/table">
            <a:tbl>
              <a:tblPr firstRow="1" bandRow="1">
                <a:tableStyleId>{7DF18680-E054-41AD-8BC1-D1AEF772440D}</a:tableStyleId>
              </a:tblPr>
              <a:tblGrid>
                <a:gridCol w="1682079"/>
                <a:gridCol w="2077864"/>
                <a:gridCol w="2309679"/>
                <a:gridCol w="2236178"/>
              </a:tblGrid>
              <a:tr h="357160">
                <a:tc>
                  <a:txBody>
                    <a:bodyPr/>
                    <a:lstStyle/>
                    <a:p>
                      <a:r>
                        <a:rPr lang="en-US" b="0" dirty="0" smtClean="0">
                          <a:solidFill>
                            <a:schemeClr val="tx1"/>
                          </a:solidFill>
                          <a:latin typeface="Arial" pitchFamily="34" charset="0"/>
                          <a:cs typeface="Arial" pitchFamily="34" charset="0"/>
                        </a:rPr>
                        <a:t>Data Type</a:t>
                      </a:r>
                      <a:endParaRPr lang="en-US" b="0" dirty="0">
                        <a:solidFill>
                          <a:schemeClr val="tx1"/>
                        </a:solidFill>
                        <a:latin typeface="Arial" pitchFamily="34" charset="0"/>
                        <a:cs typeface="Arial" pitchFamily="34" charset="0"/>
                      </a:endParaRPr>
                    </a:p>
                  </a:txBody>
                  <a:tcPr/>
                </a:tc>
                <a:tc>
                  <a:txBody>
                    <a:bodyPr/>
                    <a:lstStyle/>
                    <a:p>
                      <a:r>
                        <a:rPr lang="en-US" b="0" dirty="0" smtClean="0">
                          <a:solidFill>
                            <a:schemeClr val="tx1"/>
                          </a:solidFill>
                          <a:latin typeface="Arial" pitchFamily="34" charset="0"/>
                          <a:cs typeface="Arial" pitchFamily="34" charset="0"/>
                        </a:rPr>
                        <a:t>Size  In Bits</a:t>
                      </a:r>
                      <a:endParaRPr lang="en-US" b="0" dirty="0">
                        <a:solidFill>
                          <a:schemeClr val="tx1"/>
                        </a:solidFill>
                        <a:latin typeface="Arial" pitchFamily="34" charset="0"/>
                        <a:cs typeface="Arial" pitchFamily="34" charset="0"/>
                      </a:endParaRPr>
                    </a:p>
                  </a:txBody>
                  <a:tcPr/>
                </a:tc>
                <a:tc>
                  <a:txBody>
                    <a:bodyPr/>
                    <a:lstStyle/>
                    <a:p>
                      <a:r>
                        <a:rPr lang="en-US" b="0" dirty="0" smtClean="0">
                          <a:solidFill>
                            <a:schemeClr val="tx1"/>
                          </a:solidFill>
                          <a:latin typeface="Arial" pitchFamily="34" charset="0"/>
                          <a:cs typeface="Arial" pitchFamily="34" charset="0"/>
                        </a:rPr>
                        <a:t>Range </a:t>
                      </a:r>
                      <a:endParaRPr lang="en-US" b="0" dirty="0">
                        <a:solidFill>
                          <a:schemeClr val="tx1"/>
                        </a:solidFill>
                        <a:latin typeface="Arial" pitchFamily="34" charset="0"/>
                        <a:cs typeface="Arial" pitchFamily="34" charset="0"/>
                      </a:endParaRPr>
                    </a:p>
                  </a:txBody>
                  <a:tcPr/>
                </a:tc>
                <a:tc>
                  <a:txBody>
                    <a:bodyPr/>
                    <a:lstStyle/>
                    <a:p>
                      <a:r>
                        <a:rPr lang="en-US" b="0" dirty="0" smtClean="0">
                          <a:solidFill>
                            <a:schemeClr val="tx1"/>
                          </a:solidFill>
                          <a:latin typeface="Arial" pitchFamily="34" charset="0"/>
                          <a:cs typeface="Arial" pitchFamily="34" charset="0"/>
                        </a:rPr>
                        <a:t>Default Value</a:t>
                      </a:r>
                      <a:endParaRPr lang="en-US" b="0" dirty="0">
                        <a:solidFill>
                          <a:schemeClr val="tx1"/>
                        </a:solidFill>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boolean</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true or false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false</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byte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8</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kern="1200" baseline="30000" dirty="0" smtClean="0">
                          <a:latin typeface="Arial" pitchFamily="34" charset="0"/>
                          <a:cs typeface="Arial" pitchFamily="34" charset="0"/>
                        </a:rPr>
                        <a:t>7 </a:t>
                      </a:r>
                      <a:r>
                        <a:rPr lang="en-US" sz="1800" kern="1200" baseline="0" dirty="0" smtClean="0">
                          <a:latin typeface="Arial" pitchFamily="34" charset="0"/>
                          <a:cs typeface="Arial" pitchFamily="34" charset="0"/>
                        </a:rPr>
                        <a:t>to 2</a:t>
                      </a:r>
                      <a:r>
                        <a:rPr lang="en-US" sz="1800" kern="1200" baseline="30000" dirty="0" smtClean="0">
                          <a:latin typeface="Arial" pitchFamily="34" charset="0"/>
                          <a:cs typeface="Arial" pitchFamily="34" charset="0"/>
                        </a:rPr>
                        <a:t>7</a:t>
                      </a:r>
                      <a:r>
                        <a:rPr lang="en-US" sz="1800" kern="1200" baseline="0" dirty="0" smtClean="0">
                          <a:latin typeface="Arial" pitchFamily="34" charset="0"/>
                          <a:cs typeface="Arial" pitchFamily="34" charset="0"/>
                        </a:rPr>
                        <a:t> –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a:txBody>
                  <a:tcPr/>
                </a:tc>
              </a:tr>
              <a:tr h="409016">
                <a:tc>
                  <a:txBody>
                    <a:bodyPr/>
                    <a:lstStyle/>
                    <a:p>
                      <a:r>
                        <a:rPr lang="en-US" dirty="0" smtClean="0">
                          <a:latin typeface="Arial" pitchFamily="34" charset="0"/>
                          <a:cs typeface="Arial" pitchFamily="34" charset="0"/>
                        </a:rPr>
                        <a:t>short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16</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kern="1200" baseline="30000" dirty="0" smtClean="0">
                          <a:latin typeface="Arial" pitchFamily="34" charset="0"/>
                          <a:cs typeface="Arial" pitchFamily="34" charset="0"/>
                        </a:rPr>
                        <a:t>15</a:t>
                      </a:r>
                      <a:r>
                        <a:rPr lang="en-US" sz="1800" kern="1200" baseline="0" dirty="0" smtClean="0">
                          <a:latin typeface="Arial" pitchFamily="34" charset="0"/>
                          <a:cs typeface="Arial" pitchFamily="34" charset="0"/>
                        </a:rPr>
                        <a:t> to 2</a:t>
                      </a:r>
                      <a:r>
                        <a:rPr lang="en-US" sz="1800" kern="1200" baseline="30000" dirty="0" smtClean="0">
                          <a:latin typeface="Arial" pitchFamily="34" charset="0"/>
                          <a:cs typeface="Arial" pitchFamily="34" charset="0"/>
                        </a:rPr>
                        <a:t>15 </a:t>
                      </a:r>
                      <a:r>
                        <a:rPr lang="en-US" sz="1800" kern="1200" baseline="0" dirty="0" smtClean="0">
                          <a:latin typeface="Arial" pitchFamily="34" charset="0"/>
                          <a:cs typeface="Arial" pitchFamily="34" charset="0"/>
                        </a:rPr>
                        <a:t>–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int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32</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kern="1200" baseline="30000" dirty="0" smtClean="0">
                          <a:latin typeface="Arial" pitchFamily="34" charset="0"/>
                          <a:cs typeface="Arial" pitchFamily="34" charset="0"/>
                        </a:rPr>
                        <a:t>31</a:t>
                      </a:r>
                      <a:r>
                        <a:rPr lang="en-US" sz="1800" kern="1200" baseline="0" dirty="0" smtClean="0">
                          <a:latin typeface="Arial" pitchFamily="34" charset="0"/>
                          <a:cs typeface="Arial" pitchFamily="34" charset="0"/>
                        </a:rPr>
                        <a:t> to 2</a:t>
                      </a:r>
                      <a:r>
                        <a:rPr lang="en-US" sz="1800" kern="1200" baseline="30000" dirty="0" smtClean="0">
                          <a:latin typeface="Arial" pitchFamily="34" charset="0"/>
                          <a:cs typeface="Arial" pitchFamily="34" charset="0"/>
                        </a:rPr>
                        <a:t>31</a:t>
                      </a:r>
                      <a:r>
                        <a:rPr lang="en-US" sz="1800" kern="1200" baseline="0" dirty="0" smtClean="0">
                          <a:latin typeface="Arial" pitchFamily="34" charset="0"/>
                          <a:cs typeface="Arial" pitchFamily="34" charset="0"/>
                        </a:rPr>
                        <a:t> –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long</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64</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strike="noStrike" kern="1200" baseline="30000" dirty="0" smtClean="0">
                          <a:latin typeface="Arial" pitchFamily="34" charset="0"/>
                          <a:cs typeface="Arial" pitchFamily="34" charset="0"/>
                        </a:rPr>
                        <a:t>63</a:t>
                      </a:r>
                      <a:r>
                        <a:rPr lang="en-US" sz="1800" kern="1200" baseline="0" dirty="0" smtClean="0">
                          <a:latin typeface="Arial" pitchFamily="34" charset="0"/>
                          <a:cs typeface="Arial" pitchFamily="34" charset="0"/>
                        </a:rPr>
                        <a:t> to 2</a:t>
                      </a:r>
                      <a:r>
                        <a:rPr lang="en-US" sz="1800" kern="1200" baseline="30000" dirty="0" smtClean="0">
                          <a:latin typeface="Arial" pitchFamily="34" charset="0"/>
                          <a:cs typeface="Arial" pitchFamily="34" charset="0"/>
                        </a:rPr>
                        <a:t>63</a:t>
                      </a:r>
                      <a:r>
                        <a:rPr lang="en-US" sz="1800" kern="1200" baseline="0" dirty="0" smtClean="0">
                          <a:latin typeface="Arial" pitchFamily="34" charset="0"/>
                          <a:cs typeface="Arial" pitchFamily="34" charset="0"/>
                        </a:rPr>
                        <a:t> –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0L</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float</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32</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kern="1200" baseline="30000" dirty="0" smtClean="0">
                          <a:latin typeface="Arial" pitchFamily="34" charset="0"/>
                          <a:cs typeface="Arial" pitchFamily="34" charset="0"/>
                        </a:rPr>
                        <a:t>31</a:t>
                      </a:r>
                      <a:r>
                        <a:rPr lang="en-US" sz="1800" kern="1200" baseline="0" dirty="0" smtClean="0">
                          <a:latin typeface="Arial" pitchFamily="34" charset="0"/>
                          <a:cs typeface="Arial" pitchFamily="34" charset="0"/>
                        </a:rPr>
                        <a:t> to 2</a:t>
                      </a:r>
                      <a:r>
                        <a:rPr lang="en-US" sz="1800" kern="1200" baseline="30000" dirty="0" smtClean="0">
                          <a:latin typeface="Arial" pitchFamily="34" charset="0"/>
                          <a:cs typeface="Arial" pitchFamily="34" charset="0"/>
                        </a:rPr>
                        <a:t>31</a:t>
                      </a:r>
                      <a:r>
                        <a:rPr lang="en-US" sz="1800" kern="1200" baseline="0" dirty="0" smtClean="0">
                          <a:latin typeface="Arial" pitchFamily="34" charset="0"/>
                          <a:cs typeface="Arial" pitchFamily="34" charset="0"/>
                        </a:rPr>
                        <a:t> –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0.0f</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double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64</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–2</a:t>
                      </a:r>
                      <a:r>
                        <a:rPr lang="en-US" sz="1800" kern="1200" baseline="30000" dirty="0" smtClean="0">
                          <a:latin typeface="Arial" pitchFamily="34" charset="0"/>
                          <a:cs typeface="Arial" pitchFamily="34" charset="0"/>
                        </a:rPr>
                        <a:t>63 </a:t>
                      </a:r>
                      <a:r>
                        <a:rPr lang="en-US" sz="1800" kern="1200" baseline="0" dirty="0" smtClean="0">
                          <a:latin typeface="Arial" pitchFamily="34" charset="0"/>
                          <a:cs typeface="Arial" pitchFamily="34" charset="0"/>
                        </a:rPr>
                        <a:t>to 2</a:t>
                      </a:r>
                      <a:r>
                        <a:rPr lang="en-US" sz="1800" kern="1200" baseline="30000" dirty="0" smtClean="0">
                          <a:latin typeface="Arial" pitchFamily="34" charset="0"/>
                          <a:cs typeface="Arial" pitchFamily="34" charset="0"/>
                        </a:rPr>
                        <a:t>63 </a:t>
                      </a:r>
                      <a:r>
                        <a:rPr lang="en-US" sz="1800" kern="1200" baseline="0" dirty="0" smtClean="0">
                          <a:latin typeface="Arial" pitchFamily="34" charset="0"/>
                          <a:cs typeface="Arial" pitchFamily="34" charset="0"/>
                        </a:rPr>
                        <a:t>–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0.0d</a:t>
                      </a:r>
                      <a:endParaRPr lang="en-US" dirty="0">
                        <a:latin typeface="Arial" pitchFamily="34" charset="0"/>
                        <a:cs typeface="Arial" pitchFamily="34" charset="0"/>
                      </a:endParaRPr>
                    </a:p>
                  </a:txBody>
                  <a:tcPr/>
                </a:tc>
              </a:tr>
              <a:tr h="380403">
                <a:tc>
                  <a:txBody>
                    <a:bodyPr/>
                    <a:lstStyle/>
                    <a:p>
                      <a:r>
                        <a:rPr lang="en-US" dirty="0" smtClean="0">
                          <a:latin typeface="Arial" pitchFamily="34" charset="0"/>
                          <a:cs typeface="Arial" pitchFamily="34" charset="0"/>
                        </a:rPr>
                        <a:t>char</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16</a:t>
                      </a:r>
                      <a:endParaRPr lang="en-US" dirty="0">
                        <a:latin typeface="Arial" pitchFamily="34" charset="0"/>
                        <a:cs typeface="Arial" pitchFamily="34" charset="0"/>
                      </a:endParaRPr>
                    </a:p>
                  </a:txBody>
                  <a:tcPr/>
                </a:tc>
                <a:tc>
                  <a:txBody>
                    <a:bodyPr/>
                    <a:lstStyle/>
                    <a:p>
                      <a:r>
                        <a:rPr lang="en-US" sz="1800" kern="1200" baseline="0" dirty="0" smtClean="0">
                          <a:latin typeface="Arial" pitchFamily="34" charset="0"/>
                          <a:cs typeface="Arial" pitchFamily="34" charset="0"/>
                        </a:rPr>
                        <a:t>0 to 2</a:t>
                      </a:r>
                      <a:r>
                        <a:rPr lang="en-US" sz="1800" kern="1200" baseline="30000" dirty="0" smtClean="0">
                          <a:latin typeface="Arial" pitchFamily="34" charset="0"/>
                          <a:cs typeface="Arial" pitchFamily="34" charset="0"/>
                        </a:rPr>
                        <a:t>15 </a:t>
                      </a:r>
                      <a:r>
                        <a:rPr lang="en-US" sz="1800" kern="1200" baseline="0" dirty="0" smtClean="0">
                          <a:latin typeface="Arial" pitchFamily="34" charset="0"/>
                          <a:cs typeface="Arial" pitchFamily="34" charset="0"/>
                        </a:rPr>
                        <a:t>– 1</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‘\u0000’</a:t>
                      </a:r>
                      <a:endParaRPr lang="en-US" dirty="0">
                        <a:latin typeface="Arial" pitchFamily="34" charset="0"/>
                        <a:cs typeface="Arial"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Java</a:t>
            </a:r>
            <a:endParaRPr lang="en-US"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8</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228600" y="4572000"/>
            <a:ext cx="8686800" cy="1077218"/>
          </a:xfrm>
          <a:prstGeom prst="rect">
            <a:avLst/>
          </a:prstGeom>
          <a:noFill/>
        </p:spPr>
        <p:txBody>
          <a:bodyPr wrap="square" rtlCol="0">
            <a:spAutoFit/>
          </a:bodyPr>
          <a:lstStyle/>
          <a:p>
            <a:pPr marL="339725" indent="-225425">
              <a:spcBef>
                <a:spcPts val="1200"/>
              </a:spcBef>
              <a:tabLst>
                <a:tab pos="287338" algn="l"/>
              </a:tabLst>
            </a:pPr>
            <a:r>
              <a:rPr lang="en-IN" dirty="0" smtClean="0"/>
              <a:t>What is a Java variable?</a:t>
            </a:r>
          </a:p>
          <a:p>
            <a:pPr marL="796925" lvl="1" indent="-225425">
              <a:spcBef>
                <a:spcPts val="1200"/>
              </a:spcBef>
              <a:tabLst>
                <a:tab pos="287338" algn="l"/>
              </a:tabLst>
            </a:pPr>
            <a:r>
              <a:rPr lang="en-IN" b="0" dirty="0" smtClean="0"/>
              <a:t>Similar to the box, Java variables are the basic unit of storage in a Java program. It is used to store the state of objects.</a:t>
            </a:r>
          </a:p>
        </p:txBody>
      </p:sp>
      <p:sp>
        <p:nvSpPr>
          <p:cNvPr id="6" name="TextBox 5"/>
          <p:cNvSpPr txBox="1"/>
          <p:nvPr/>
        </p:nvSpPr>
        <p:spPr>
          <a:xfrm>
            <a:off x="685800" y="1600200"/>
            <a:ext cx="8001000" cy="1231106"/>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39725" indent="-225425">
              <a:spcBef>
                <a:spcPts val="1200"/>
              </a:spcBef>
              <a:tabLst>
                <a:tab pos="287338" algn="l"/>
              </a:tabLst>
            </a:pPr>
            <a:r>
              <a:rPr lang="en-IN" dirty="0" smtClean="0">
                <a:latin typeface="Arial" pitchFamily="34" charset="0"/>
                <a:cs typeface="Arial" pitchFamily="34" charset="0"/>
              </a:rPr>
              <a:t>Dictionary Definition of Variables: </a:t>
            </a:r>
          </a:p>
          <a:p>
            <a:pPr marL="685800" indent="-228600">
              <a:spcBef>
                <a:spcPts val="1200"/>
              </a:spcBef>
              <a:buFont typeface="Arial" pitchFamily="34" charset="0"/>
              <a:buChar char="•"/>
              <a:tabLst>
                <a:tab pos="685800" algn="l"/>
              </a:tabLst>
            </a:pPr>
            <a:r>
              <a:rPr lang="en-US" b="0" dirty="0" smtClean="0">
                <a:latin typeface="Arial" pitchFamily="34" charset="0"/>
                <a:cs typeface="Arial" pitchFamily="34" charset="0"/>
              </a:rPr>
              <a:t>A quantity that can assume any of a set of values.</a:t>
            </a:r>
          </a:p>
          <a:p>
            <a:pPr marL="685800" indent="-228600">
              <a:spcBef>
                <a:spcPts val="1200"/>
              </a:spcBef>
              <a:buFont typeface="Arial" pitchFamily="34" charset="0"/>
              <a:buChar char="•"/>
              <a:tabLst>
                <a:tab pos="685800" algn="l"/>
              </a:tabLst>
            </a:pPr>
            <a:r>
              <a:rPr lang="en-US" b="0" dirty="0" smtClean="0">
                <a:latin typeface="Arial" pitchFamily="34" charset="0"/>
                <a:cs typeface="Arial" pitchFamily="34" charset="0"/>
              </a:rPr>
              <a:t>Something that is likely to vary; something that is subject to variation.</a:t>
            </a:r>
            <a:endParaRPr lang="en-IN" b="0" dirty="0" smtClean="0">
              <a:latin typeface="Arial" pitchFamily="34" charset="0"/>
              <a:cs typeface="Arial" pitchFamily="34" charset="0"/>
            </a:endParaRPr>
          </a:p>
        </p:txBody>
      </p:sp>
      <p:sp>
        <p:nvSpPr>
          <p:cNvPr id="8" name="TextBox 7"/>
          <p:cNvSpPr txBox="1"/>
          <p:nvPr/>
        </p:nvSpPr>
        <p:spPr>
          <a:xfrm>
            <a:off x="381000" y="3048000"/>
            <a:ext cx="8686800" cy="1231106"/>
          </a:xfrm>
          <a:prstGeom prst="rect">
            <a:avLst/>
          </a:prstGeom>
          <a:noFill/>
        </p:spPr>
        <p:txBody>
          <a:bodyPr wrap="square" rtlCol="0">
            <a:spAutoFit/>
          </a:bodyPr>
          <a:lstStyle/>
          <a:p>
            <a:pPr marL="339725" indent="-225425">
              <a:spcBef>
                <a:spcPts val="1200"/>
              </a:spcBef>
              <a:tabLst>
                <a:tab pos="287338" algn="l"/>
              </a:tabLst>
            </a:pPr>
            <a:r>
              <a:rPr lang="en-IN" dirty="0" smtClean="0"/>
              <a:t>Variable analogy:</a:t>
            </a:r>
          </a:p>
          <a:p>
            <a:pPr marL="796925" lvl="1" indent="-225425">
              <a:spcBef>
                <a:spcPts val="1200"/>
              </a:spcBef>
              <a:tabLst>
                <a:tab pos="287338" algn="l"/>
              </a:tabLst>
            </a:pPr>
            <a:endParaRPr lang="en-IN" b="0" dirty="0" smtClean="0"/>
          </a:p>
          <a:p>
            <a:pPr marL="796925" lvl="1" indent="-225425">
              <a:spcBef>
                <a:spcPts val="1200"/>
              </a:spcBef>
              <a:tabLst>
                <a:tab pos="287338" algn="l"/>
              </a:tabLst>
            </a:pPr>
            <a:r>
              <a:rPr lang="en-IN" b="0" dirty="0" smtClean="0"/>
              <a:t>	The box is used as a container to hold white papers.</a:t>
            </a:r>
          </a:p>
        </p:txBody>
      </p:sp>
      <p:pic>
        <p:nvPicPr>
          <p:cNvPr id="9" name="Picture 8" descr="package.png"/>
          <p:cNvPicPr>
            <a:picLocks noChangeAspect="1"/>
          </p:cNvPicPr>
          <p:nvPr/>
        </p:nvPicPr>
        <p:blipFill>
          <a:blip r:embed="rId2" cstate="print"/>
          <a:stretch>
            <a:fillRect/>
          </a:stretch>
        </p:blipFill>
        <p:spPr>
          <a:xfrm>
            <a:off x="2667000" y="2971800"/>
            <a:ext cx="1222963" cy="990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checkerboard(across)">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How are variables declared?</a:t>
            </a:r>
            <a:endParaRPr lang="en-US" sz="3200" dirty="0"/>
          </a:p>
        </p:txBody>
      </p:sp>
      <p:sp>
        <p:nvSpPr>
          <p:cNvPr id="4" name="Slide Number Placeholder 3"/>
          <p:cNvSpPr>
            <a:spLocks noGrp="1"/>
          </p:cNvSpPr>
          <p:nvPr>
            <p:ph type="sldNum" sz="quarter" idx="10"/>
          </p:nvPr>
        </p:nvSpPr>
        <p:spPr/>
        <p:txBody>
          <a:bodyPr/>
          <a:lstStyle/>
          <a:p>
            <a:pPr>
              <a:defRPr/>
            </a:pPr>
            <a:fld id="{50EC62AF-8A58-47DB-8277-FFD1CE2A98DE}" type="slidenum">
              <a:rPr lang="en-US" smtClean="0"/>
              <a:pPr>
                <a:defRPr/>
              </a:pPr>
              <a:t>9</a:t>
            </a:fld>
            <a:endParaRPr lang="en-US" dirty="0"/>
          </a:p>
        </p:txBody>
      </p:sp>
      <p:sp>
        <p:nvSpPr>
          <p:cNvPr id="5" name="TextBox 4"/>
          <p:cNvSpPr txBox="1"/>
          <p:nvPr/>
        </p:nvSpPr>
        <p:spPr>
          <a:xfrm>
            <a:off x="381000" y="1676400"/>
            <a:ext cx="8534400" cy="1508105"/>
          </a:xfrm>
          <a:prstGeom prst="rect">
            <a:avLst/>
          </a:prstGeom>
          <a:noFill/>
        </p:spPr>
        <p:txBody>
          <a:bodyPr wrap="square" rtlCol="0">
            <a:spAutoFit/>
          </a:bodyPr>
          <a:lstStyle/>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smtClean="0">
              <a:solidFill>
                <a:srgbClr val="00B050"/>
              </a:solidFill>
            </a:endParaRPr>
          </a:p>
          <a:p>
            <a:pPr marL="346075">
              <a:spcBef>
                <a:spcPts val="1200"/>
              </a:spcBef>
              <a:buFont typeface="Arial" pitchFamily="34" charset="0"/>
              <a:buChar char="•"/>
            </a:pPr>
            <a:endParaRPr lang="en-US" sz="2400" b="0" dirty="0">
              <a:solidFill>
                <a:srgbClr val="00B050"/>
              </a:solidFill>
            </a:endParaRPr>
          </a:p>
        </p:txBody>
      </p:sp>
      <p:sp>
        <p:nvSpPr>
          <p:cNvPr id="7" name="TextBox 6"/>
          <p:cNvSpPr txBox="1"/>
          <p:nvPr/>
        </p:nvSpPr>
        <p:spPr>
          <a:xfrm>
            <a:off x="304800" y="1570196"/>
            <a:ext cx="8686800" cy="4678204"/>
          </a:xfrm>
          <a:prstGeom prst="rect">
            <a:avLst/>
          </a:prstGeom>
          <a:noFill/>
        </p:spPr>
        <p:txBody>
          <a:bodyPr wrap="square" rtlCol="0">
            <a:spAutoFit/>
          </a:bodyPr>
          <a:lstStyle/>
          <a:p>
            <a:pPr marL="796925" lvl="1" indent="-682625">
              <a:spcBef>
                <a:spcPts val="1200"/>
              </a:spcBef>
              <a:tabLst>
                <a:tab pos="287338" algn="l"/>
              </a:tabLst>
            </a:pPr>
            <a:r>
              <a:rPr lang="en-IN" dirty="0" smtClean="0"/>
              <a:t>Variables declaration:</a:t>
            </a:r>
          </a:p>
          <a:p>
            <a:pPr marL="796925" lvl="1" indent="-682625">
              <a:spcBef>
                <a:spcPts val="1200"/>
              </a:spcBef>
              <a:tabLst>
                <a:tab pos="287338" algn="l"/>
              </a:tabLst>
            </a:pPr>
            <a:r>
              <a:rPr lang="en-IN" dirty="0" smtClean="0">
                <a:solidFill>
                  <a:srgbClr val="FF0000"/>
                </a:solidFill>
              </a:rPr>
              <a:t>		</a:t>
            </a:r>
            <a:r>
              <a:rPr lang="en-IN" dirty="0" smtClean="0">
                <a:solidFill>
                  <a:srgbClr val="00B050"/>
                </a:solidFill>
              </a:rPr>
              <a:t>&lt;data type&gt;</a:t>
            </a:r>
            <a:r>
              <a:rPr lang="en-IN" dirty="0" smtClean="0">
                <a:solidFill>
                  <a:srgbClr val="FF0000"/>
                </a:solidFill>
              </a:rPr>
              <a:t> </a:t>
            </a:r>
            <a:r>
              <a:rPr lang="en-IN" dirty="0" smtClean="0">
                <a:solidFill>
                  <a:schemeClr val="tx2"/>
                </a:solidFill>
              </a:rPr>
              <a:t>&lt;name&gt; </a:t>
            </a:r>
            <a:r>
              <a:rPr lang="en-IN" dirty="0" smtClean="0">
                <a:solidFill>
                  <a:srgbClr val="EA3800"/>
                </a:solidFill>
              </a:rPr>
              <a:t>[=initial value];</a:t>
            </a:r>
          </a:p>
          <a:p>
            <a:pPr marL="796925" lvl="1" indent="-682625">
              <a:spcBef>
                <a:spcPts val="1200"/>
              </a:spcBef>
              <a:tabLst>
                <a:tab pos="287338" algn="l"/>
              </a:tabLst>
            </a:pPr>
            <a:r>
              <a:rPr lang="en-IN" dirty="0" smtClean="0"/>
              <a:t>Where,</a:t>
            </a:r>
          </a:p>
          <a:p>
            <a:pPr marL="750888" lvl="2" indent="-179388">
              <a:spcBef>
                <a:spcPts val="1200"/>
              </a:spcBef>
              <a:buFont typeface="Arial" pitchFamily="34" charset="0"/>
              <a:buChar char="•"/>
              <a:tabLst>
                <a:tab pos="287338" algn="l"/>
              </a:tabLst>
            </a:pPr>
            <a:r>
              <a:rPr lang="en-IN" dirty="0" smtClean="0">
                <a:solidFill>
                  <a:srgbClr val="00B050"/>
                </a:solidFill>
              </a:rPr>
              <a:t>Data Type </a:t>
            </a:r>
            <a:r>
              <a:rPr lang="en-IN" b="0" dirty="0" smtClean="0"/>
              <a:t>– Indicates the type of value that variable can hold.</a:t>
            </a:r>
          </a:p>
          <a:p>
            <a:pPr marL="750888" lvl="2" indent="-179388">
              <a:spcBef>
                <a:spcPts val="1200"/>
              </a:spcBef>
              <a:buFont typeface="Arial" pitchFamily="34" charset="0"/>
              <a:buChar char="•"/>
              <a:tabLst>
                <a:tab pos="287338" algn="l"/>
              </a:tabLst>
            </a:pPr>
            <a:r>
              <a:rPr lang="en-IN" dirty="0" smtClean="0">
                <a:solidFill>
                  <a:schemeClr val="tx2"/>
                </a:solidFill>
              </a:rPr>
              <a:t>Name</a:t>
            </a:r>
            <a:r>
              <a:rPr lang="en-IN" dirty="0" smtClean="0"/>
              <a:t> </a:t>
            </a:r>
            <a:r>
              <a:rPr lang="en-IN" b="0" dirty="0" smtClean="0"/>
              <a:t>– Name by which the variable is identified.</a:t>
            </a:r>
          </a:p>
          <a:p>
            <a:pPr marL="796925" lvl="1" indent="296863">
              <a:spcBef>
                <a:spcPts val="1200"/>
              </a:spcBef>
              <a:tabLst>
                <a:tab pos="287338" algn="l"/>
              </a:tabLst>
            </a:pPr>
            <a:r>
              <a:rPr lang="en-IN" b="0" dirty="0" smtClean="0"/>
              <a:t>Values enclosed in &lt;&gt; are mandatory attributes</a:t>
            </a:r>
          </a:p>
          <a:p>
            <a:pPr marL="796925" lvl="1" indent="296863">
              <a:spcBef>
                <a:spcPts val="1200"/>
              </a:spcBef>
              <a:tabLst>
                <a:tab pos="287338" algn="l"/>
              </a:tabLst>
            </a:pPr>
            <a:r>
              <a:rPr lang="en-IN" b="0" dirty="0" smtClean="0"/>
              <a:t>Values enclosed in [ ] are optional attributes</a:t>
            </a:r>
          </a:p>
          <a:p>
            <a:pPr marL="0" lvl="1" indent="65088">
              <a:spcBef>
                <a:spcPts val="1200"/>
              </a:spcBef>
              <a:tabLst>
                <a:tab pos="287338" algn="l"/>
              </a:tabLst>
            </a:pPr>
            <a:r>
              <a:rPr lang="en-IN" dirty="0" smtClean="0"/>
              <a:t>Example: </a:t>
            </a:r>
          </a:p>
          <a:p>
            <a:pPr marL="865188" lvl="1">
              <a:spcBef>
                <a:spcPts val="1200"/>
              </a:spcBef>
              <a:tabLst>
                <a:tab pos="287338" algn="l"/>
              </a:tabLst>
            </a:pPr>
            <a:r>
              <a:rPr lang="en-IN" b="0" dirty="0" err="1" smtClean="0"/>
              <a:t>int</a:t>
            </a:r>
            <a:r>
              <a:rPr lang="en-IN" b="0" dirty="0" smtClean="0"/>
              <a:t>  salary; </a:t>
            </a:r>
            <a:r>
              <a:rPr lang="en-IN" dirty="0" smtClean="0">
                <a:solidFill>
                  <a:srgbClr val="00B050"/>
                </a:solidFill>
              </a:rPr>
              <a:t>// Declared a variable salary with data type int.</a:t>
            </a:r>
          </a:p>
          <a:p>
            <a:pPr marL="865188" lvl="1">
              <a:spcBef>
                <a:spcPts val="1200"/>
              </a:spcBef>
              <a:tabLst>
                <a:tab pos="287338" algn="l"/>
              </a:tabLst>
            </a:pPr>
            <a:r>
              <a:rPr lang="en-IN" dirty="0" smtClean="0"/>
              <a:t>(or)</a:t>
            </a:r>
          </a:p>
          <a:p>
            <a:pPr marL="865188" lvl="1">
              <a:spcBef>
                <a:spcPts val="1200"/>
              </a:spcBef>
              <a:tabLst>
                <a:tab pos="287338" algn="l"/>
              </a:tabLst>
            </a:pPr>
            <a:r>
              <a:rPr lang="en-IN" b="0" dirty="0" err="1" smtClean="0"/>
              <a:t>int</a:t>
            </a:r>
            <a:r>
              <a:rPr lang="en-IN" b="0" dirty="0" smtClean="0"/>
              <a:t> salary =10000; </a:t>
            </a:r>
            <a:r>
              <a:rPr lang="en-IN" dirty="0" smtClean="0">
                <a:solidFill>
                  <a:srgbClr val="00B050"/>
                </a:solidFill>
              </a:rPr>
              <a:t>// Salary declared as </a:t>
            </a:r>
            <a:r>
              <a:rPr lang="en-IN" dirty="0" err="1" smtClean="0">
                <a:solidFill>
                  <a:srgbClr val="00B050"/>
                </a:solidFill>
              </a:rPr>
              <a:t>int</a:t>
            </a:r>
            <a:r>
              <a:rPr lang="en-IN" dirty="0" smtClean="0">
                <a:solidFill>
                  <a:srgbClr val="00B050"/>
                </a:solidFill>
              </a:rPr>
              <a:t> with initial value 10000</a:t>
            </a:r>
            <a:endParaRPr lang="en-IN" b="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AT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51B6D4D3094E747B8B545B5FF6CDFA5" ma:contentTypeVersion="0" ma:contentTypeDescription="Create a new document." ma:contentTypeScope="" ma:versionID="fd8225ad450e0e719d9276b01a56706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0061C1-1189-48C3-AA12-5316B367020D}"/>
</file>

<file path=customXml/itemProps2.xml><?xml version="1.0" encoding="utf-8"?>
<ds:datastoreItem xmlns:ds="http://schemas.openxmlformats.org/officeDocument/2006/customXml" ds:itemID="{D6CE3420-51B5-45D0-AA94-470C87CA3DB9}"/>
</file>

<file path=customXml/itemProps3.xml><?xml version="1.0" encoding="utf-8"?>
<ds:datastoreItem xmlns:ds="http://schemas.openxmlformats.org/officeDocument/2006/customXml" ds:itemID="{6D2042C2-A9C3-41C8-A778-0CB8ECA6EC09}"/>
</file>

<file path=docProps/app.xml><?xml version="1.0" encoding="utf-8"?>
<Properties xmlns="http://schemas.openxmlformats.org/officeDocument/2006/extended-properties" xmlns:vt="http://schemas.openxmlformats.org/officeDocument/2006/docPropsVTypes">
  <Template>CATP</Template>
  <TotalTime>44302</TotalTime>
  <Words>3310</Words>
  <Application>Microsoft Office PowerPoint</Application>
  <PresentationFormat>On-screen Show (4:3)</PresentationFormat>
  <Paragraphs>802</Paragraphs>
  <Slides>48</Slides>
  <Notes>3</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CATP</vt:lpstr>
      <vt:lpstr>PowerPoint Presentation</vt:lpstr>
      <vt:lpstr>About the Author</vt:lpstr>
      <vt:lpstr>PowerPoint Presentation</vt:lpstr>
      <vt:lpstr>Objectives</vt:lpstr>
      <vt:lpstr>Java Keywords</vt:lpstr>
      <vt:lpstr>Java Keywords Examples</vt:lpstr>
      <vt:lpstr>Primitive Data Types</vt:lpstr>
      <vt:lpstr>Variables in Java</vt:lpstr>
      <vt:lpstr>How are variables declared?</vt:lpstr>
      <vt:lpstr>Types of variables in Java</vt:lpstr>
      <vt:lpstr>Variables initialization in Java</vt:lpstr>
      <vt:lpstr>Variables declaration scope.</vt:lpstr>
      <vt:lpstr>Variables Declaration example</vt:lpstr>
      <vt:lpstr>Variables Naming Rules</vt:lpstr>
      <vt:lpstr>Variables Naming Rules (Cont)</vt:lpstr>
      <vt:lpstr>Java Literals</vt:lpstr>
      <vt:lpstr>Java Literals Types</vt:lpstr>
      <vt:lpstr>Java Literals Types (cont)</vt:lpstr>
      <vt:lpstr>Lend a Hand – Variables Declaration</vt:lpstr>
      <vt:lpstr>Lend a Hand – Solution</vt:lpstr>
      <vt:lpstr>Casting Primitives</vt:lpstr>
      <vt:lpstr>Types of primitive casting</vt:lpstr>
      <vt:lpstr> Automatic/Implicit Casting </vt:lpstr>
      <vt:lpstr>Type/Explicit Casting</vt:lpstr>
      <vt:lpstr>Operators in Java</vt:lpstr>
      <vt:lpstr>Operators in Java</vt:lpstr>
      <vt:lpstr>Types of Operators in Java</vt:lpstr>
      <vt:lpstr>Example of Ternary Operator</vt:lpstr>
      <vt:lpstr>Types of operators</vt:lpstr>
      <vt:lpstr>Arithmetic Operators</vt:lpstr>
      <vt:lpstr>Unary Operators</vt:lpstr>
      <vt:lpstr>Unary Operators (cont)</vt:lpstr>
      <vt:lpstr>Relational Operators</vt:lpstr>
      <vt:lpstr>Lend a Hand – Operators</vt:lpstr>
      <vt:lpstr>Lend a Hand - Solution</vt:lpstr>
      <vt:lpstr>Logical Operators</vt:lpstr>
      <vt:lpstr>Bitwise Operators in Java</vt:lpstr>
      <vt:lpstr>Bitwise Operators (cont)</vt:lpstr>
      <vt:lpstr>Lend a Hand – Operators</vt:lpstr>
      <vt:lpstr>Lend a Hand - Solution</vt:lpstr>
      <vt:lpstr>Shift Operators</vt:lpstr>
      <vt:lpstr>Assignment Operators</vt:lpstr>
      <vt:lpstr>Assignment Operators (cont)</vt:lpstr>
      <vt:lpstr>Assignment Operators (cont)</vt:lpstr>
      <vt:lpstr>Operator Precedence</vt:lpstr>
      <vt:lpstr>Operator Precedence Example</vt:lpstr>
      <vt:lpstr>Operator Precedence Example</vt:lpstr>
      <vt:lpstr>PowerPoint Presentation</vt:lpstr>
    </vt:vector>
  </TitlesOfParts>
  <Company>Cognizant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121246</dc:creator>
  <cp:lastModifiedBy>124294</cp:lastModifiedBy>
  <cp:revision>2356</cp:revision>
  <dcterms:created xsi:type="dcterms:W3CDTF">2006-08-07T10:58:16Z</dcterms:created>
  <dcterms:modified xsi:type="dcterms:W3CDTF">2012-09-26T07:43:03Z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Cognizant Academy</vt:lpwstr>
  </property>
  <property fmtid="{D5CDD505-2E9C-101B-9397-08002B2CF9AE}" pid="3" name="ContentTypeId">
    <vt:lpwstr>0x010100851B6D4D3094E747B8B545B5FF6CDFA5</vt:lpwstr>
  </property>
</Properties>
</file>