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56"/>
  </p:notesMasterIdLst>
  <p:sldIdLst>
    <p:sldId id="348" r:id="rId5"/>
    <p:sldId id="267" r:id="rId6"/>
    <p:sldId id="350" r:id="rId7"/>
    <p:sldId id="270" r:id="rId8"/>
    <p:sldId id="309" r:id="rId9"/>
    <p:sldId id="401" r:id="rId10"/>
    <p:sldId id="429" r:id="rId11"/>
    <p:sldId id="402" r:id="rId12"/>
    <p:sldId id="403" r:id="rId13"/>
    <p:sldId id="405" r:id="rId14"/>
    <p:sldId id="430" r:id="rId15"/>
    <p:sldId id="422" r:id="rId16"/>
    <p:sldId id="406" r:id="rId17"/>
    <p:sldId id="423" r:id="rId18"/>
    <p:sldId id="431" r:id="rId19"/>
    <p:sldId id="424" r:id="rId20"/>
    <p:sldId id="451" r:id="rId21"/>
    <p:sldId id="421" r:id="rId22"/>
    <p:sldId id="427" r:id="rId23"/>
    <p:sldId id="432" r:id="rId24"/>
    <p:sldId id="433" r:id="rId25"/>
    <p:sldId id="408" r:id="rId26"/>
    <p:sldId id="415" r:id="rId27"/>
    <p:sldId id="447" r:id="rId28"/>
    <p:sldId id="448" r:id="rId29"/>
    <p:sldId id="419" r:id="rId30"/>
    <p:sldId id="446" r:id="rId31"/>
    <p:sldId id="409" r:id="rId32"/>
    <p:sldId id="410" r:id="rId33"/>
    <p:sldId id="434" r:id="rId34"/>
    <p:sldId id="435" r:id="rId35"/>
    <p:sldId id="441" r:id="rId36"/>
    <p:sldId id="425" r:id="rId37"/>
    <p:sldId id="411" r:id="rId38"/>
    <p:sldId id="436" r:id="rId39"/>
    <p:sldId id="452" r:id="rId40"/>
    <p:sldId id="442" r:id="rId41"/>
    <p:sldId id="426" r:id="rId42"/>
    <p:sldId id="412" r:id="rId43"/>
    <p:sldId id="437" r:id="rId44"/>
    <p:sldId id="420" r:id="rId45"/>
    <p:sldId id="443" r:id="rId46"/>
    <p:sldId id="444" r:id="rId47"/>
    <p:sldId id="413" r:id="rId48"/>
    <p:sldId id="416" r:id="rId49"/>
    <p:sldId id="417" r:id="rId50"/>
    <p:sldId id="449" r:id="rId51"/>
    <p:sldId id="438" r:id="rId52"/>
    <p:sldId id="439" r:id="rId53"/>
    <p:sldId id="450" r:id="rId54"/>
    <p:sldId id="349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dsmbseM/QLesnQGGHeyWYw==" hashData="lThjQeznvnRe4SspkllOx8OSjvU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20" clrIdx="1"/>
  <p:cmAuthor id="2" name="SangeeArjun" initials="Sangeetha" lastIdx="12" clrIdx="2"/>
  <p:cmAuthor id="3" name="training" initials="t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00"/>
    <a:srgbClr val="007033"/>
    <a:srgbClr val="FFAD69"/>
    <a:srgbClr val="CDFC88"/>
    <a:srgbClr val="FF8585"/>
    <a:srgbClr val="FFCCCC"/>
    <a:srgbClr val="FFD9D9"/>
    <a:srgbClr val="FF7C80"/>
    <a:srgbClr val="66CCFF"/>
    <a:srgbClr val="7D0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88972" autoAdjust="0"/>
  </p:normalViewPr>
  <p:slideViewPr>
    <p:cSldViewPr>
      <p:cViewPr varScale="1">
        <p:scale>
          <a:sx n="65" d="100"/>
          <a:sy n="65" d="100"/>
        </p:scale>
        <p:origin x="-15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0FC78-3C0C-4EDF-8A21-833E649724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8173F-C883-44B5-91E4-7B24779C1AB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Control</a:t>
          </a:r>
          <a:r>
            <a:rPr lang="en-US" dirty="0" smtClean="0"/>
            <a:t> </a:t>
          </a:r>
          <a:r>
            <a:rPr lang="en-US" b="1" dirty="0" smtClean="0"/>
            <a:t>Statements</a:t>
          </a:r>
          <a:endParaRPr lang="en-US" b="1" dirty="0"/>
        </a:p>
      </dgm:t>
    </dgm:pt>
    <dgm:pt modelId="{BEC53D24-30F2-4C6B-AC1D-DE28BEE750BD}" type="parTrans" cxnId="{31A98934-2887-4F97-91AF-19455A7E375B}">
      <dgm:prSet/>
      <dgm:spPr/>
      <dgm:t>
        <a:bodyPr/>
        <a:lstStyle/>
        <a:p>
          <a:endParaRPr lang="en-US"/>
        </a:p>
      </dgm:t>
    </dgm:pt>
    <dgm:pt modelId="{AF0D1ECF-5D04-454A-95E9-4B7ACABEA6D1}" type="sibTrans" cxnId="{31A98934-2887-4F97-91AF-19455A7E375B}">
      <dgm:prSet/>
      <dgm:spPr/>
      <dgm:t>
        <a:bodyPr/>
        <a:lstStyle/>
        <a:p>
          <a:endParaRPr lang="en-US"/>
        </a:p>
      </dgm:t>
    </dgm:pt>
    <dgm:pt modelId="{1F0619D3-6777-4F53-BE29-7E0386812E1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Selection</a:t>
          </a:r>
          <a:endParaRPr lang="en-US" b="1" dirty="0"/>
        </a:p>
      </dgm:t>
    </dgm:pt>
    <dgm:pt modelId="{210C4A60-A829-42F3-9C45-DBA959FC2225}" type="parTrans" cxnId="{ACA6B13F-4149-4782-AA84-8A0A3DA46573}">
      <dgm:prSet/>
      <dgm:spPr/>
      <dgm:t>
        <a:bodyPr/>
        <a:lstStyle/>
        <a:p>
          <a:endParaRPr lang="en-US" dirty="0"/>
        </a:p>
      </dgm:t>
    </dgm:pt>
    <dgm:pt modelId="{1F3ED100-3747-421A-9C55-086D0C7592FF}" type="sibTrans" cxnId="{ACA6B13F-4149-4782-AA84-8A0A3DA46573}">
      <dgm:prSet/>
      <dgm:spPr/>
      <dgm:t>
        <a:bodyPr/>
        <a:lstStyle/>
        <a:p>
          <a:endParaRPr lang="en-US"/>
        </a:p>
      </dgm:t>
    </dgm:pt>
    <dgm:pt modelId="{E142B05E-BAC4-4138-B197-39438B86458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Iteration</a:t>
          </a:r>
          <a:endParaRPr lang="en-US" b="1" dirty="0"/>
        </a:p>
      </dgm:t>
    </dgm:pt>
    <dgm:pt modelId="{8A7B87D2-2F00-48C5-A0E6-38BB6A8975D8}" type="parTrans" cxnId="{28CC68F9-A6AF-446D-B492-C3A53569BE2E}">
      <dgm:prSet/>
      <dgm:spPr/>
      <dgm:t>
        <a:bodyPr/>
        <a:lstStyle/>
        <a:p>
          <a:endParaRPr lang="en-US" dirty="0"/>
        </a:p>
      </dgm:t>
    </dgm:pt>
    <dgm:pt modelId="{A6BC0AE6-D139-4689-946F-0AFF70C6FE52}" type="sibTrans" cxnId="{28CC68F9-A6AF-446D-B492-C3A53569BE2E}">
      <dgm:prSet/>
      <dgm:spPr/>
      <dgm:t>
        <a:bodyPr/>
        <a:lstStyle/>
        <a:p>
          <a:endParaRPr lang="en-US"/>
        </a:p>
      </dgm:t>
    </dgm:pt>
    <dgm:pt modelId="{E4E56EAD-BE43-4CDD-A02C-87E737F3E9F2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Transfer</a:t>
          </a:r>
          <a:endParaRPr lang="en-US" b="1" dirty="0"/>
        </a:p>
      </dgm:t>
    </dgm:pt>
    <dgm:pt modelId="{81968128-9300-459A-87E7-B5C3604CE435}" type="parTrans" cxnId="{678854AF-6468-4288-A0BE-B69AD124BE4A}">
      <dgm:prSet/>
      <dgm:spPr/>
      <dgm:t>
        <a:bodyPr/>
        <a:lstStyle/>
        <a:p>
          <a:endParaRPr lang="en-US" dirty="0"/>
        </a:p>
      </dgm:t>
    </dgm:pt>
    <dgm:pt modelId="{C65946DF-05F6-4803-A0B4-A9577B0A5F18}" type="sibTrans" cxnId="{678854AF-6468-4288-A0BE-B69AD124BE4A}">
      <dgm:prSet/>
      <dgm:spPr/>
      <dgm:t>
        <a:bodyPr/>
        <a:lstStyle/>
        <a:p>
          <a:endParaRPr lang="en-US"/>
        </a:p>
      </dgm:t>
    </dgm:pt>
    <dgm:pt modelId="{4497E420-DFCC-4618-9F1B-BE1B5E67BF0C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If</a:t>
          </a:r>
          <a:endParaRPr lang="en-US" b="1" dirty="0"/>
        </a:p>
      </dgm:t>
    </dgm:pt>
    <dgm:pt modelId="{195875CB-9425-4416-B73B-28A0485BCAE9}" type="parTrans" cxnId="{ED580A1C-79BA-40FD-9A51-A3747B413677}">
      <dgm:prSet/>
      <dgm:spPr/>
      <dgm:t>
        <a:bodyPr/>
        <a:lstStyle/>
        <a:p>
          <a:endParaRPr lang="en-US" dirty="0"/>
        </a:p>
      </dgm:t>
    </dgm:pt>
    <dgm:pt modelId="{1DD123CB-746B-4FB2-B584-3F2BCED651D4}" type="sibTrans" cxnId="{ED580A1C-79BA-40FD-9A51-A3747B413677}">
      <dgm:prSet/>
      <dgm:spPr/>
      <dgm:t>
        <a:bodyPr/>
        <a:lstStyle/>
        <a:p>
          <a:endParaRPr lang="en-US"/>
        </a:p>
      </dgm:t>
    </dgm:pt>
    <dgm:pt modelId="{7D1F8E4F-6907-468D-9FBC-102D7912EAD4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If-else</a:t>
          </a:r>
          <a:endParaRPr lang="en-US" b="1" dirty="0"/>
        </a:p>
      </dgm:t>
    </dgm:pt>
    <dgm:pt modelId="{B162364C-390C-4D01-B978-224422724818}" type="parTrans" cxnId="{8ACEE00D-5676-41A5-B738-4766682EDE17}">
      <dgm:prSet/>
      <dgm:spPr/>
      <dgm:t>
        <a:bodyPr/>
        <a:lstStyle/>
        <a:p>
          <a:endParaRPr lang="en-US" dirty="0"/>
        </a:p>
      </dgm:t>
    </dgm:pt>
    <dgm:pt modelId="{D47E240D-1F7C-4C15-983F-2848111DE707}" type="sibTrans" cxnId="{8ACEE00D-5676-41A5-B738-4766682EDE17}">
      <dgm:prSet/>
      <dgm:spPr/>
      <dgm:t>
        <a:bodyPr/>
        <a:lstStyle/>
        <a:p>
          <a:endParaRPr lang="en-US"/>
        </a:p>
      </dgm:t>
    </dgm:pt>
    <dgm:pt modelId="{7BE69553-8495-4629-BA4D-CBF4DC86BA27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If-else-if</a:t>
          </a:r>
          <a:endParaRPr lang="en-US" b="1" dirty="0"/>
        </a:p>
      </dgm:t>
    </dgm:pt>
    <dgm:pt modelId="{0C0AF980-2371-46A6-94A2-FF31E31A746F}" type="parTrans" cxnId="{ECF51EFD-C726-45F8-A8A1-19AA3ED33BD9}">
      <dgm:prSet/>
      <dgm:spPr/>
      <dgm:t>
        <a:bodyPr/>
        <a:lstStyle/>
        <a:p>
          <a:endParaRPr lang="en-US" dirty="0"/>
        </a:p>
      </dgm:t>
    </dgm:pt>
    <dgm:pt modelId="{722D65FD-EACB-4A59-A992-FF998035BCDE}" type="sibTrans" cxnId="{ECF51EFD-C726-45F8-A8A1-19AA3ED33BD9}">
      <dgm:prSet/>
      <dgm:spPr/>
      <dgm:t>
        <a:bodyPr/>
        <a:lstStyle/>
        <a:p>
          <a:endParaRPr lang="en-US"/>
        </a:p>
      </dgm:t>
    </dgm:pt>
    <dgm:pt modelId="{60CF297A-2A63-488D-8FB5-8A06E9635C65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smtClean="0"/>
            <a:t>Switch</a:t>
          </a:r>
          <a:endParaRPr lang="en-US" b="1" dirty="0"/>
        </a:p>
      </dgm:t>
    </dgm:pt>
    <dgm:pt modelId="{B4AAE388-61B0-4B25-A93C-6D7E90B48636}" type="parTrans" cxnId="{AAE5ED92-C597-47AB-A2C9-7482A4F345E8}">
      <dgm:prSet/>
      <dgm:spPr/>
      <dgm:t>
        <a:bodyPr/>
        <a:lstStyle/>
        <a:p>
          <a:endParaRPr lang="en-US" dirty="0"/>
        </a:p>
      </dgm:t>
    </dgm:pt>
    <dgm:pt modelId="{326F39DB-124B-4340-BB01-1A3C06D2A80C}" type="sibTrans" cxnId="{AAE5ED92-C597-47AB-A2C9-7482A4F345E8}">
      <dgm:prSet/>
      <dgm:spPr/>
      <dgm:t>
        <a:bodyPr/>
        <a:lstStyle/>
        <a:p>
          <a:endParaRPr lang="en-US"/>
        </a:p>
      </dgm:t>
    </dgm:pt>
    <dgm:pt modelId="{03667E8E-8569-4FEA-BE0D-FE6EA4CFD56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While</a:t>
          </a:r>
          <a:endParaRPr lang="en-US" b="1" dirty="0"/>
        </a:p>
      </dgm:t>
    </dgm:pt>
    <dgm:pt modelId="{52BDBA83-FC65-43F7-9BF7-43CE690D4DEB}" type="parTrans" cxnId="{971E3F97-CD75-4716-BBFF-07F0CE63BCC1}">
      <dgm:prSet/>
      <dgm:spPr/>
      <dgm:t>
        <a:bodyPr/>
        <a:lstStyle/>
        <a:p>
          <a:endParaRPr lang="en-US" dirty="0"/>
        </a:p>
      </dgm:t>
    </dgm:pt>
    <dgm:pt modelId="{400B6A29-6181-4F57-AD1A-7FA761C617E4}" type="sibTrans" cxnId="{971E3F97-CD75-4716-BBFF-07F0CE63BCC1}">
      <dgm:prSet/>
      <dgm:spPr/>
      <dgm:t>
        <a:bodyPr/>
        <a:lstStyle/>
        <a:p>
          <a:endParaRPr lang="en-US"/>
        </a:p>
      </dgm:t>
    </dgm:pt>
    <dgm:pt modelId="{81959DE7-94B4-4829-B79B-41A7DC87795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Do-while</a:t>
          </a:r>
          <a:endParaRPr lang="en-US" b="1" dirty="0"/>
        </a:p>
      </dgm:t>
    </dgm:pt>
    <dgm:pt modelId="{7C887D69-63A9-4DFA-8168-D8B9E40B2151}" type="parTrans" cxnId="{884B87A8-D059-4944-8507-7065FA65E74A}">
      <dgm:prSet/>
      <dgm:spPr/>
      <dgm:t>
        <a:bodyPr/>
        <a:lstStyle/>
        <a:p>
          <a:endParaRPr lang="en-US" dirty="0"/>
        </a:p>
      </dgm:t>
    </dgm:pt>
    <dgm:pt modelId="{AC9661FB-93B0-4AEE-84DB-0F34A2412C91}" type="sibTrans" cxnId="{884B87A8-D059-4944-8507-7065FA65E74A}">
      <dgm:prSet/>
      <dgm:spPr/>
      <dgm:t>
        <a:bodyPr/>
        <a:lstStyle/>
        <a:p>
          <a:endParaRPr lang="en-US"/>
        </a:p>
      </dgm:t>
    </dgm:pt>
    <dgm:pt modelId="{267DC90F-73E1-4924-812C-DFDCEAE5011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For</a:t>
          </a:r>
          <a:endParaRPr lang="en-US" b="1" dirty="0"/>
        </a:p>
      </dgm:t>
    </dgm:pt>
    <dgm:pt modelId="{38069CC2-642E-4264-9C3C-997D62583D1F}" type="parTrans" cxnId="{8C145F8C-ACAD-450D-BBBA-386D9A51A658}">
      <dgm:prSet/>
      <dgm:spPr/>
      <dgm:t>
        <a:bodyPr/>
        <a:lstStyle/>
        <a:p>
          <a:endParaRPr lang="en-US" dirty="0"/>
        </a:p>
      </dgm:t>
    </dgm:pt>
    <dgm:pt modelId="{C01781A1-1CDA-45F5-B5E4-64493019C45C}" type="sibTrans" cxnId="{8C145F8C-ACAD-450D-BBBA-386D9A51A658}">
      <dgm:prSet/>
      <dgm:spPr/>
      <dgm:t>
        <a:bodyPr/>
        <a:lstStyle/>
        <a:p>
          <a:endParaRPr lang="en-US"/>
        </a:p>
      </dgm:t>
    </dgm:pt>
    <dgm:pt modelId="{87CACED6-DB0F-4BDA-9ED0-4F93B38FD61F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Break</a:t>
          </a:r>
          <a:endParaRPr lang="en-US" b="1" dirty="0"/>
        </a:p>
      </dgm:t>
    </dgm:pt>
    <dgm:pt modelId="{17869025-BFDF-4CE5-BB07-53649A2B04F0}" type="parTrans" cxnId="{981EF8D2-EDAB-468F-854A-04371909ADD0}">
      <dgm:prSet/>
      <dgm:spPr/>
      <dgm:t>
        <a:bodyPr/>
        <a:lstStyle/>
        <a:p>
          <a:endParaRPr lang="en-US" dirty="0"/>
        </a:p>
      </dgm:t>
    </dgm:pt>
    <dgm:pt modelId="{65FC2900-7496-40A1-B269-78B2194CCB6C}" type="sibTrans" cxnId="{981EF8D2-EDAB-468F-854A-04371909ADD0}">
      <dgm:prSet/>
      <dgm:spPr/>
      <dgm:t>
        <a:bodyPr/>
        <a:lstStyle/>
        <a:p>
          <a:endParaRPr lang="en-US"/>
        </a:p>
      </dgm:t>
    </dgm:pt>
    <dgm:pt modelId="{422B0193-EAB0-4C17-98D7-629021896E25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Continue </a:t>
          </a:r>
          <a:endParaRPr lang="en-US" b="1" dirty="0"/>
        </a:p>
      </dgm:t>
    </dgm:pt>
    <dgm:pt modelId="{81DFA193-DF05-4B53-97FA-2CA225669456}" type="parTrans" cxnId="{37D95A5F-05E8-4CB1-ABE0-1364309BD69D}">
      <dgm:prSet/>
      <dgm:spPr/>
      <dgm:t>
        <a:bodyPr/>
        <a:lstStyle/>
        <a:p>
          <a:endParaRPr lang="en-US" dirty="0"/>
        </a:p>
      </dgm:t>
    </dgm:pt>
    <dgm:pt modelId="{E967A44C-9AE6-43FA-89CC-F57E5C486EEF}" type="sibTrans" cxnId="{37D95A5F-05E8-4CB1-ABE0-1364309BD69D}">
      <dgm:prSet/>
      <dgm:spPr/>
      <dgm:t>
        <a:bodyPr/>
        <a:lstStyle/>
        <a:p>
          <a:endParaRPr lang="en-US"/>
        </a:p>
      </dgm:t>
    </dgm:pt>
    <dgm:pt modelId="{2444DEB4-061B-4E6C-8D2F-95674BE7853B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Return</a:t>
          </a:r>
          <a:endParaRPr lang="en-US" b="1" dirty="0"/>
        </a:p>
      </dgm:t>
    </dgm:pt>
    <dgm:pt modelId="{B88D0DAB-216E-47E1-AFEB-73DBB626D784}" type="parTrans" cxnId="{769C3EFE-6ED8-432B-85E1-AFDF431F2FE0}">
      <dgm:prSet/>
      <dgm:spPr/>
      <dgm:t>
        <a:bodyPr/>
        <a:lstStyle/>
        <a:p>
          <a:endParaRPr lang="en-US"/>
        </a:p>
      </dgm:t>
    </dgm:pt>
    <dgm:pt modelId="{C05A0D56-3F91-4792-BE44-432F758BF2EC}" type="sibTrans" cxnId="{769C3EFE-6ED8-432B-85E1-AFDF431F2FE0}">
      <dgm:prSet/>
      <dgm:spPr/>
      <dgm:t>
        <a:bodyPr/>
        <a:lstStyle/>
        <a:p>
          <a:endParaRPr lang="en-US"/>
        </a:p>
      </dgm:t>
    </dgm:pt>
    <dgm:pt modelId="{A092C4F1-CA81-4EE0-AA40-C82939E23D4D}" type="pres">
      <dgm:prSet presAssocID="{3A60FC78-3C0C-4EDF-8A21-833E64972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0D536DA-235C-449F-BBC5-6C017A0CF05B}" type="pres">
      <dgm:prSet presAssocID="{F248173F-C883-44B5-91E4-7B24779C1AB6}" presName="hierRoot1" presStyleCnt="0">
        <dgm:presLayoutVars>
          <dgm:hierBranch val="init"/>
        </dgm:presLayoutVars>
      </dgm:prSet>
      <dgm:spPr/>
    </dgm:pt>
    <dgm:pt modelId="{D46DF3ED-A1FA-4341-934A-897EF729F589}" type="pres">
      <dgm:prSet presAssocID="{F248173F-C883-44B5-91E4-7B24779C1AB6}" presName="rootComposite1" presStyleCnt="0"/>
      <dgm:spPr/>
    </dgm:pt>
    <dgm:pt modelId="{1BDF8A95-74E8-446E-BF90-99477F163607}" type="pres">
      <dgm:prSet presAssocID="{F248173F-C883-44B5-91E4-7B24779C1AB6}" presName="rootText1" presStyleLbl="node0" presStyleIdx="0" presStyleCnt="1" custScaleX="2695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E7C829-E4A5-4C78-8E4D-7A2C203D13B6}" type="pres">
      <dgm:prSet presAssocID="{F248173F-C883-44B5-91E4-7B24779C1AB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67A69DC-B8BD-47EE-A1A8-AEE1D500EE6B}" type="pres">
      <dgm:prSet presAssocID="{F248173F-C883-44B5-91E4-7B24779C1AB6}" presName="hierChild2" presStyleCnt="0"/>
      <dgm:spPr/>
    </dgm:pt>
    <dgm:pt modelId="{D2286D86-1BDA-42D3-9EEC-97EA67D74EB8}" type="pres">
      <dgm:prSet presAssocID="{210C4A60-A829-42F3-9C45-DBA959FC222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E17874B-3326-46B5-A46F-7FAC568EC192}" type="pres">
      <dgm:prSet presAssocID="{1F0619D3-6777-4F53-BE29-7E0386812E1A}" presName="hierRoot2" presStyleCnt="0">
        <dgm:presLayoutVars>
          <dgm:hierBranch val="init"/>
        </dgm:presLayoutVars>
      </dgm:prSet>
      <dgm:spPr/>
    </dgm:pt>
    <dgm:pt modelId="{BFF9BF09-81FF-460E-8501-68D125D52624}" type="pres">
      <dgm:prSet presAssocID="{1F0619D3-6777-4F53-BE29-7E0386812E1A}" presName="rootComposite" presStyleCnt="0"/>
      <dgm:spPr/>
    </dgm:pt>
    <dgm:pt modelId="{03F8B155-6139-45A5-BB43-3BE67FF4DC6D}" type="pres">
      <dgm:prSet presAssocID="{1F0619D3-6777-4F53-BE29-7E0386812E1A}" presName="rootText" presStyleLbl="node2" presStyleIdx="0" presStyleCnt="3" custScaleX="222125" custLinFactNeighborX="-17900" custLinFactNeighborY="52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D1C275-376B-4F46-947C-2ACF4F4DCF7C}" type="pres">
      <dgm:prSet presAssocID="{1F0619D3-6777-4F53-BE29-7E0386812E1A}" presName="rootConnector" presStyleLbl="node2" presStyleIdx="0" presStyleCnt="3"/>
      <dgm:spPr/>
      <dgm:t>
        <a:bodyPr/>
        <a:lstStyle/>
        <a:p>
          <a:endParaRPr lang="en-US"/>
        </a:p>
      </dgm:t>
    </dgm:pt>
    <dgm:pt modelId="{E7A8CDA8-D050-4BB5-A531-74C126AD3A24}" type="pres">
      <dgm:prSet presAssocID="{1F0619D3-6777-4F53-BE29-7E0386812E1A}" presName="hierChild4" presStyleCnt="0"/>
      <dgm:spPr/>
    </dgm:pt>
    <dgm:pt modelId="{7615B7E6-3472-4CBF-9E5E-245EF5E8433A}" type="pres">
      <dgm:prSet presAssocID="{195875CB-9425-4416-B73B-28A0485BCAE9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BE57D0B0-D013-4727-A99D-325EE0E4A61A}" type="pres">
      <dgm:prSet presAssocID="{4497E420-DFCC-4618-9F1B-BE1B5E67BF0C}" presName="hierRoot2" presStyleCnt="0">
        <dgm:presLayoutVars>
          <dgm:hierBranch val="init"/>
        </dgm:presLayoutVars>
      </dgm:prSet>
      <dgm:spPr/>
    </dgm:pt>
    <dgm:pt modelId="{F686CC04-BD9D-4FC1-ACEC-58AB3D83634B}" type="pres">
      <dgm:prSet presAssocID="{4497E420-DFCC-4618-9F1B-BE1B5E67BF0C}" presName="rootComposite" presStyleCnt="0"/>
      <dgm:spPr/>
    </dgm:pt>
    <dgm:pt modelId="{D85D560E-75FF-486E-9576-F9F18FFE1B73}" type="pres">
      <dgm:prSet presAssocID="{4497E420-DFCC-4618-9F1B-BE1B5E67BF0C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5D57F4-A498-4FA4-AC67-55D837083DD7}" type="pres">
      <dgm:prSet presAssocID="{4497E420-DFCC-4618-9F1B-BE1B5E67BF0C}" presName="rootConnector" presStyleLbl="node3" presStyleIdx="0" presStyleCnt="10"/>
      <dgm:spPr/>
      <dgm:t>
        <a:bodyPr/>
        <a:lstStyle/>
        <a:p>
          <a:endParaRPr lang="en-US"/>
        </a:p>
      </dgm:t>
    </dgm:pt>
    <dgm:pt modelId="{005AC42D-E24A-40DD-B2AC-9502F512E27A}" type="pres">
      <dgm:prSet presAssocID="{4497E420-DFCC-4618-9F1B-BE1B5E67BF0C}" presName="hierChild4" presStyleCnt="0"/>
      <dgm:spPr/>
    </dgm:pt>
    <dgm:pt modelId="{A1DD34DE-2B32-4736-A107-5D72CEE9879D}" type="pres">
      <dgm:prSet presAssocID="{4497E420-DFCC-4618-9F1B-BE1B5E67BF0C}" presName="hierChild5" presStyleCnt="0"/>
      <dgm:spPr/>
    </dgm:pt>
    <dgm:pt modelId="{91CFABA7-8B99-457A-9994-1EB234C6224C}" type="pres">
      <dgm:prSet presAssocID="{B162364C-390C-4D01-B978-224422724818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34ED2A2F-277C-40E1-866C-5F6492B7246D}" type="pres">
      <dgm:prSet presAssocID="{7D1F8E4F-6907-468D-9FBC-102D7912EAD4}" presName="hierRoot2" presStyleCnt="0">
        <dgm:presLayoutVars>
          <dgm:hierBranch val="init"/>
        </dgm:presLayoutVars>
      </dgm:prSet>
      <dgm:spPr/>
    </dgm:pt>
    <dgm:pt modelId="{DA4A2675-F58A-48CB-827F-13B6E343C9F9}" type="pres">
      <dgm:prSet presAssocID="{7D1F8E4F-6907-468D-9FBC-102D7912EAD4}" presName="rootComposite" presStyleCnt="0"/>
      <dgm:spPr/>
    </dgm:pt>
    <dgm:pt modelId="{A2563E38-E2E6-422F-B677-3FF3792966CC}" type="pres">
      <dgm:prSet presAssocID="{7D1F8E4F-6907-468D-9FBC-102D7912EAD4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A1A34-743D-496F-9976-79B5C013A04A}" type="pres">
      <dgm:prSet presAssocID="{7D1F8E4F-6907-468D-9FBC-102D7912EAD4}" presName="rootConnector" presStyleLbl="node3" presStyleIdx="1" presStyleCnt="10"/>
      <dgm:spPr/>
      <dgm:t>
        <a:bodyPr/>
        <a:lstStyle/>
        <a:p>
          <a:endParaRPr lang="en-US"/>
        </a:p>
      </dgm:t>
    </dgm:pt>
    <dgm:pt modelId="{34BFF567-A357-47AB-A44E-398B664F0158}" type="pres">
      <dgm:prSet presAssocID="{7D1F8E4F-6907-468D-9FBC-102D7912EAD4}" presName="hierChild4" presStyleCnt="0"/>
      <dgm:spPr/>
    </dgm:pt>
    <dgm:pt modelId="{1D8DFD1D-7794-4F29-81E4-CFF8B1F81E93}" type="pres">
      <dgm:prSet presAssocID="{7D1F8E4F-6907-468D-9FBC-102D7912EAD4}" presName="hierChild5" presStyleCnt="0"/>
      <dgm:spPr/>
    </dgm:pt>
    <dgm:pt modelId="{1914F028-04EE-4E48-AB51-E8C8D66B3814}" type="pres">
      <dgm:prSet presAssocID="{0C0AF980-2371-46A6-94A2-FF31E31A746F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8EC69C90-E8DA-4586-B4FA-94B4538CC2BD}" type="pres">
      <dgm:prSet presAssocID="{7BE69553-8495-4629-BA4D-CBF4DC86BA27}" presName="hierRoot2" presStyleCnt="0">
        <dgm:presLayoutVars>
          <dgm:hierBranch val="init"/>
        </dgm:presLayoutVars>
      </dgm:prSet>
      <dgm:spPr/>
    </dgm:pt>
    <dgm:pt modelId="{BEB2A998-F14F-4F03-84F2-BC1BE35ABC89}" type="pres">
      <dgm:prSet presAssocID="{7BE69553-8495-4629-BA4D-CBF4DC86BA27}" presName="rootComposite" presStyleCnt="0"/>
      <dgm:spPr/>
    </dgm:pt>
    <dgm:pt modelId="{D7F1CC32-44BE-4B6F-86B5-461DE7A3B0BE}" type="pres">
      <dgm:prSet presAssocID="{7BE69553-8495-4629-BA4D-CBF4DC86BA27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06F1D2-B6FC-4202-A93D-3858C267BE91}" type="pres">
      <dgm:prSet presAssocID="{7BE69553-8495-4629-BA4D-CBF4DC86BA27}" presName="rootConnector" presStyleLbl="node3" presStyleIdx="2" presStyleCnt="10"/>
      <dgm:spPr/>
      <dgm:t>
        <a:bodyPr/>
        <a:lstStyle/>
        <a:p>
          <a:endParaRPr lang="en-US"/>
        </a:p>
      </dgm:t>
    </dgm:pt>
    <dgm:pt modelId="{A4FAB088-D1A1-4722-870D-61EB4E3EBF69}" type="pres">
      <dgm:prSet presAssocID="{7BE69553-8495-4629-BA4D-CBF4DC86BA27}" presName="hierChild4" presStyleCnt="0"/>
      <dgm:spPr/>
    </dgm:pt>
    <dgm:pt modelId="{991E5273-040A-4310-8757-373621C220E3}" type="pres">
      <dgm:prSet presAssocID="{7BE69553-8495-4629-BA4D-CBF4DC86BA27}" presName="hierChild5" presStyleCnt="0"/>
      <dgm:spPr/>
    </dgm:pt>
    <dgm:pt modelId="{9637918C-6706-454C-A9DB-5D00A006D04B}" type="pres">
      <dgm:prSet presAssocID="{B4AAE388-61B0-4B25-A93C-6D7E90B48636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B554AF6D-E847-47D1-B08C-EB9DE12D55B1}" type="pres">
      <dgm:prSet presAssocID="{60CF297A-2A63-488D-8FB5-8A06E9635C65}" presName="hierRoot2" presStyleCnt="0">
        <dgm:presLayoutVars>
          <dgm:hierBranch val="init"/>
        </dgm:presLayoutVars>
      </dgm:prSet>
      <dgm:spPr/>
    </dgm:pt>
    <dgm:pt modelId="{26FEBA95-2147-4E58-9BCF-ED0C016231B6}" type="pres">
      <dgm:prSet presAssocID="{60CF297A-2A63-488D-8FB5-8A06E9635C65}" presName="rootComposite" presStyleCnt="0"/>
      <dgm:spPr/>
    </dgm:pt>
    <dgm:pt modelId="{23D2794F-3D44-4A8F-978D-E511576DEBDC}" type="pres">
      <dgm:prSet presAssocID="{60CF297A-2A63-488D-8FB5-8A06E9635C65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C3D96D-6FDF-46C9-8FB3-CAF409FBE586}" type="pres">
      <dgm:prSet presAssocID="{60CF297A-2A63-488D-8FB5-8A06E9635C65}" presName="rootConnector" presStyleLbl="node3" presStyleIdx="3" presStyleCnt="10"/>
      <dgm:spPr/>
      <dgm:t>
        <a:bodyPr/>
        <a:lstStyle/>
        <a:p>
          <a:endParaRPr lang="en-US"/>
        </a:p>
      </dgm:t>
    </dgm:pt>
    <dgm:pt modelId="{9D6A69AB-053E-49FF-8435-58DF3A1081D1}" type="pres">
      <dgm:prSet presAssocID="{60CF297A-2A63-488D-8FB5-8A06E9635C65}" presName="hierChild4" presStyleCnt="0"/>
      <dgm:spPr/>
    </dgm:pt>
    <dgm:pt modelId="{44A30811-E68F-4C93-89D7-A5E1A379A599}" type="pres">
      <dgm:prSet presAssocID="{60CF297A-2A63-488D-8FB5-8A06E9635C65}" presName="hierChild5" presStyleCnt="0"/>
      <dgm:spPr/>
    </dgm:pt>
    <dgm:pt modelId="{F15CA67A-570E-4A76-B697-6B65CB0A9E1F}" type="pres">
      <dgm:prSet presAssocID="{1F0619D3-6777-4F53-BE29-7E0386812E1A}" presName="hierChild5" presStyleCnt="0"/>
      <dgm:spPr/>
    </dgm:pt>
    <dgm:pt modelId="{75C5CB93-C10C-4CD4-BF8C-1813215A7F4B}" type="pres">
      <dgm:prSet presAssocID="{8A7B87D2-2F00-48C5-A0E6-38BB6A8975D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2629DDF-197F-477B-BAAA-00BCDF6976B5}" type="pres">
      <dgm:prSet presAssocID="{E142B05E-BAC4-4138-B197-39438B864589}" presName="hierRoot2" presStyleCnt="0">
        <dgm:presLayoutVars>
          <dgm:hierBranch val="init"/>
        </dgm:presLayoutVars>
      </dgm:prSet>
      <dgm:spPr/>
    </dgm:pt>
    <dgm:pt modelId="{40098E19-2197-4544-9626-0A558B924983}" type="pres">
      <dgm:prSet presAssocID="{E142B05E-BAC4-4138-B197-39438B864589}" presName="rootComposite" presStyleCnt="0"/>
      <dgm:spPr/>
    </dgm:pt>
    <dgm:pt modelId="{920C5118-0903-4AC0-A7FA-A928097C2887}" type="pres">
      <dgm:prSet presAssocID="{E142B05E-BAC4-4138-B197-39438B864589}" presName="rootText" presStyleLbl="node2" presStyleIdx="1" presStyleCnt="3" custAng="0" custScaleX="202242" custLinFactNeighborX="-14902" custLinFactNeighborY="112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42AB0-0A84-45A3-A8BB-C8B26163F3B0}" type="pres">
      <dgm:prSet presAssocID="{E142B05E-BAC4-4138-B197-39438B864589}" presName="rootConnector" presStyleLbl="node2" presStyleIdx="1" presStyleCnt="3"/>
      <dgm:spPr/>
      <dgm:t>
        <a:bodyPr/>
        <a:lstStyle/>
        <a:p>
          <a:endParaRPr lang="en-US"/>
        </a:p>
      </dgm:t>
    </dgm:pt>
    <dgm:pt modelId="{2E7E97CC-D1DE-49D8-8D55-1250C738BC6F}" type="pres">
      <dgm:prSet presAssocID="{E142B05E-BAC4-4138-B197-39438B864589}" presName="hierChild4" presStyleCnt="0"/>
      <dgm:spPr/>
    </dgm:pt>
    <dgm:pt modelId="{DB63A82C-09B0-4D05-8A73-3038017C6768}" type="pres">
      <dgm:prSet presAssocID="{52BDBA83-FC65-43F7-9BF7-43CE690D4DEB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6F7EC5CC-CBF4-4CCB-855A-9A16EF54ABA0}" type="pres">
      <dgm:prSet presAssocID="{03667E8E-8569-4FEA-BE0D-FE6EA4CFD566}" presName="hierRoot2" presStyleCnt="0">
        <dgm:presLayoutVars>
          <dgm:hierBranch val="init"/>
        </dgm:presLayoutVars>
      </dgm:prSet>
      <dgm:spPr/>
    </dgm:pt>
    <dgm:pt modelId="{12029E79-4E89-4EB3-85DA-B59FF8DE2165}" type="pres">
      <dgm:prSet presAssocID="{03667E8E-8569-4FEA-BE0D-FE6EA4CFD566}" presName="rootComposite" presStyleCnt="0"/>
      <dgm:spPr/>
    </dgm:pt>
    <dgm:pt modelId="{69D06710-4B55-4F8D-8E8D-9A17E22930A9}" type="pres">
      <dgm:prSet presAssocID="{03667E8E-8569-4FEA-BE0D-FE6EA4CFD566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241816-B335-4944-851E-D33EDAA157B8}" type="pres">
      <dgm:prSet presAssocID="{03667E8E-8569-4FEA-BE0D-FE6EA4CFD566}" presName="rootConnector" presStyleLbl="node3" presStyleIdx="4" presStyleCnt="10"/>
      <dgm:spPr/>
      <dgm:t>
        <a:bodyPr/>
        <a:lstStyle/>
        <a:p>
          <a:endParaRPr lang="en-US"/>
        </a:p>
      </dgm:t>
    </dgm:pt>
    <dgm:pt modelId="{1E45D2E9-74B7-4F7F-B50C-577615E82799}" type="pres">
      <dgm:prSet presAssocID="{03667E8E-8569-4FEA-BE0D-FE6EA4CFD566}" presName="hierChild4" presStyleCnt="0"/>
      <dgm:spPr/>
    </dgm:pt>
    <dgm:pt modelId="{8F141607-1467-4050-95AD-A78ADC2C5346}" type="pres">
      <dgm:prSet presAssocID="{03667E8E-8569-4FEA-BE0D-FE6EA4CFD566}" presName="hierChild5" presStyleCnt="0"/>
      <dgm:spPr/>
    </dgm:pt>
    <dgm:pt modelId="{15ECCBFE-317D-4C05-987D-AFE676CD60B6}" type="pres">
      <dgm:prSet presAssocID="{7C887D69-63A9-4DFA-8168-D8B9E40B2151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DD73D505-558F-4E09-9CF1-32E283CCC466}" type="pres">
      <dgm:prSet presAssocID="{81959DE7-94B4-4829-B79B-41A7DC87795F}" presName="hierRoot2" presStyleCnt="0">
        <dgm:presLayoutVars>
          <dgm:hierBranch val="init"/>
        </dgm:presLayoutVars>
      </dgm:prSet>
      <dgm:spPr/>
    </dgm:pt>
    <dgm:pt modelId="{326398EF-73FC-4D48-B4D7-7B1BECE1F4F1}" type="pres">
      <dgm:prSet presAssocID="{81959DE7-94B4-4829-B79B-41A7DC87795F}" presName="rootComposite" presStyleCnt="0"/>
      <dgm:spPr/>
    </dgm:pt>
    <dgm:pt modelId="{843F44B2-9191-4A42-AF18-7443E2796604}" type="pres">
      <dgm:prSet presAssocID="{81959DE7-94B4-4829-B79B-41A7DC87795F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507499-2482-4C89-8C28-208779D7C45F}" type="pres">
      <dgm:prSet presAssocID="{81959DE7-94B4-4829-B79B-41A7DC87795F}" presName="rootConnector" presStyleLbl="node3" presStyleIdx="5" presStyleCnt="10"/>
      <dgm:spPr/>
      <dgm:t>
        <a:bodyPr/>
        <a:lstStyle/>
        <a:p>
          <a:endParaRPr lang="en-US"/>
        </a:p>
      </dgm:t>
    </dgm:pt>
    <dgm:pt modelId="{459E66A8-F79F-4967-AC42-8368766201EA}" type="pres">
      <dgm:prSet presAssocID="{81959DE7-94B4-4829-B79B-41A7DC87795F}" presName="hierChild4" presStyleCnt="0"/>
      <dgm:spPr/>
    </dgm:pt>
    <dgm:pt modelId="{666FAE83-3FEE-49B7-BADF-9C12F2DC43C8}" type="pres">
      <dgm:prSet presAssocID="{81959DE7-94B4-4829-B79B-41A7DC87795F}" presName="hierChild5" presStyleCnt="0"/>
      <dgm:spPr/>
    </dgm:pt>
    <dgm:pt modelId="{6A8A62F5-5AA0-4C57-BD88-7FD001F64922}" type="pres">
      <dgm:prSet presAssocID="{38069CC2-642E-4264-9C3C-997D62583D1F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6580FB0D-E436-49A2-BDE3-0AD0A7293813}" type="pres">
      <dgm:prSet presAssocID="{267DC90F-73E1-4924-812C-DFDCEAE50115}" presName="hierRoot2" presStyleCnt="0">
        <dgm:presLayoutVars>
          <dgm:hierBranch val="init"/>
        </dgm:presLayoutVars>
      </dgm:prSet>
      <dgm:spPr/>
    </dgm:pt>
    <dgm:pt modelId="{3272B428-FF5F-4262-AAE0-F0C7B87E80B3}" type="pres">
      <dgm:prSet presAssocID="{267DC90F-73E1-4924-812C-DFDCEAE50115}" presName="rootComposite" presStyleCnt="0"/>
      <dgm:spPr/>
    </dgm:pt>
    <dgm:pt modelId="{1B1BB967-65B3-4EAD-90F9-9EBD05DAB98C}" type="pres">
      <dgm:prSet presAssocID="{267DC90F-73E1-4924-812C-DFDCEAE50115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D34AD-8BE3-4DA5-A3D1-419C34A79DD4}" type="pres">
      <dgm:prSet presAssocID="{267DC90F-73E1-4924-812C-DFDCEAE50115}" presName="rootConnector" presStyleLbl="node3" presStyleIdx="6" presStyleCnt="10"/>
      <dgm:spPr/>
      <dgm:t>
        <a:bodyPr/>
        <a:lstStyle/>
        <a:p>
          <a:endParaRPr lang="en-US"/>
        </a:p>
      </dgm:t>
    </dgm:pt>
    <dgm:pt modelId="{FAC2073F-A2CE-4F62-9CD2-EBC268E976E9}" type="pres">
      <dgm:prSet presAssocID="{267DC90F-73E1-4924-812C-DFDCEAE50115}" presName="hierChild4" presStyleCnt="0"/>
      <dgm:spPr/>
    </dgm:pt>
    <dgm:pt modelId="{C3D0483B-6912-4394-983A-48553C5C661C}" type="pres">
      <dgm:prSet presAssocID="{267DC90F-73E1-4924-812C-DFDCEAE50115}" presName="hierChild5" presStyleCnt="0"/>
      <dgm:spPr/>
    </dgm:pt>
    <dgm:pt modelId="{9565266C-BDF6-4E84-B623-AFA564ED0ECF}" type="pres">
      <dgm:prSet presAssocID="{E142B05E-BAC4-4138-B197-39438B864589}" presName="hierChild5" presStyleCnt="0"/>
      <dgm:spPr/>
    </dgm:pt>
    <dgm:pt modelId="{148DD95D-896A-4210-AE22-EDB4022425EC}" type="pres">
      <dgm:prSet presAssocID="{81968128-9300-459A-87E7-B5C3604CE43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48EDD59C-632B-40A3-94D0-BCB6677CA685}" type="pres">
      <dgm:prSet presAssocID="{E4E56EAD-BE43-4CDD-A02C-87E737F3E9F2}" presName="hierRoot2" presStyleCnt="0">
        <dgm:presLayoutVars>
          <dgm:hierBranch val="init"/>
        </dgm:presLayoutVars>
      </dgm:prSet>
      <dgm:spPr/>
    </dgm:pt>
    <dgm:pt modelId="{93C61DA9-A9BB-4DB0-8BF8-CC3C1247BFB8}" type="pres">
      <dgm:prSet presAssocID="{E4E56EAD-BE43-4CDD-A02C-87E737F3E9F2}" presName="rootComposite" presStyleCnt="0"/>
      <dgm:spPr/>
    </dgm:pt>
    <dgm:pt modelId="{EBB6D66F-6C84-404E-8737-4B3542042E55}" type="pres">
      <dgm:prSet presAssocID="{E4E56EAD-BE43-4CDD-A02C-87E737F3E9F2}" presName="rootText" presStyleLbl="node2" presStyleIdx="2" presStyleCnt="3" custScaleX="190761" custLinFactNeighborY="54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678057-63AD-476F-A2AB-4F62BFC8B6EA}" type="pres">
      <dgm:prSet presAssocID="{E4E56EAD-BE43-4CDD-A02C-87E737F3E9F2}" presName="rootConnector" presStyleLbl="node2" presStyleIdx="2" presStyleCnt="3"/>
      <dgm:spPr/>
      <dgm:t>
        <a:bodyPr/>
        <a:lstStyle/>
        <a:p>
          <a:endParaRPr lang="en-US"/>
        </a:p>
      </dgm:t>
    </dgm:pt>
    <dgm:pt modelId="{8F32D1AF-0635-4349-9C30-A93046F6F931}" type="pres">
      <dgm:prSet presAssocID="{E4E56EAD-BE43-4CDD-A02C-87E737F3E9F2}" presName="hierChild4" presStyleCnt="0"/>
      <dgm:spPr/>
    </dgm:pt>
    <dgm:pt modelId="{34FACD3F-F8FA-4851-AD84-AA5FB79CF51B}" type="pres">
      <dgm:prSet presAssocID="{17869025-BFDF-4CE5-BB07-53649A2B04F0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523EE61D-C898-4E63-B6D2-B23D916E107C}" type="pres">
      <dgm:prSet presAssocID="{87CACED6-DB0F-4BDA-9ED0-4F93B38FD61F}" presName="hierRoot2" presStyleCnt="0">
        <dgm:presLayoutVars>
          <dgm:hierBranch val="init"/>
        </dgm:presLayoutVars>
      </dgm:prSet>
      <dgm:spPr/>
    </dgm:pt>
    <dgm:pt modelId="{FDCA1F17-D59F-4A1B-AA99-97DCB099D745}" type="pres">
      <dgm:prSet presAssocID="{87CACED6-DB0F-4BDA-9ED0-4F93B38FD61F}" presName="rootComposite" presStyleCnt="0"/>
      <dgm:spPr/>
    </dgm:pt>
    <dgm:pt modelId="{D47ECBAA-F5A6-4C1F-9E2A-2F804A66722C}" type="pres">
      <dgm:prSet presAssocID="{87CACED6-DB0F-4BDA-9ED0-4F93B38FD61F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68A06-120B-4C2C-8ECF-DBEBC43AB248}" type="pres">
      <dgm:prSet presAssocID="{87CACED6-DB0F-4BDA-9ED0-4F93B38FD61F}" presName="rootConnector" presStyleLbl="node3" presStyleIdx="7" presStyleCnt="10"/>
      <dgm:spPr/>
      <dgm:t>
        <a:bodyPr/>
        <a:lstStyle/>
        <a:p>
          <a:endParaRPr lang="en-US"/>
        </a:p>
      </dgm:t>
    </dgm:pt>
    <dgm:pt modelId="{D3B42B11-5CFF-4BFA-A714-23FAA35135B1}" type="pres">
      <dgm:prSet presAssocID="{87CACED6-DB0F-4BDA-9ED0-4F93B38FD61F}" presName="hierChild4" presStyleCnt="0"/>
      <dgm:spPr/>
    </dgm:pt>
    <dgm:pt modelId="{9EF112FF-7B93-4E2C-B5F8-78A84AC49EA3}" type="pres">
      <dgm:prSet presAssocID="{87CACED6-DB0F-4BDA-9ED0-4F93B38FD61F}" presName="hierChild5" presStyleCnt="0"/>
      <dgm:spPr/>
    </dgm:pt>
    <dgm:pt modelId="{F19E826B-A50F-423F-A88E-4DD1949670BF}" type="pres">
      <dgm:prSet presAssocID="{81DFA193-DF05-4B53-97FA-2CA225669456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5AF84726-F630-4F78-AD97-EE3D2BF40096}" type="pres">
      <dgm:prSet presAssocID="{422B0193-EAB0-4C17-98D7-629021896E25}" presName="hierRoot2" presStyleCnt="0">
        <dgm:presLayoutVars>
          <dgm:hierBranch val="init"/>
        </dgm:presLayoutVars>
      </dgm:prSet>
      <dgm:spPr/>
    </dgm:pt>
    <dgm:pt modelId="{DAFCF854-824D-49E4-9ED0-C1693BB97329}" type="pres">
      <dgm:prSet presAssocID="{422B0193-EAB0-4C17-98D7-629021896E25}" presName="rootComposite" presStyleCnt="0"/>
      <dgm:spPr/>
    </dgm:pt>
    <dgm:pt modelId="{04D92FB1-3D36-4E8C-9423-D9D986A332A2}" type="pres">
      <dgm:prSet presAssocID="{422B0193-EAB0-4C17-98D7-629021896E25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80B108-06F2-4B86-8333-01DD53F70804}" type="pres">
      <dgm:prSet presAssocID="{422B0193-EAB0-4C17-98D7-629021896E25}" presName="rootConnector" presStyleLbl="node3" presStyleIdx="8" presStyleCnt="10"/>
      <dgm:spPr/>
      <dgm:t>
        <a:bodyPr/>
        <a:lstStyle/>
        <a:p>
          <a:endParaRPr lang="en-US"/>
        </a:p>
      </dgm:t>
    </dgm:pt>
    <dgm:pt modelId="{68D711A4-AA1D-4941-BDC8-FCE611234FCB}" type="pres">
      <dgm:prSet presAssocID="{422B0193-EAB0-4C17-98D7-629021896E25}" presName="hierChild4" presStyleCnt="0"/>
      <dgm:spPr/>
    </dgm:pt>
    <dgm:pt modelId="{765DB1A9-5286-4DCE-ABB1-D2B24DB23257}" type="pres">
      <dgm:prSet presAssocID="{422B0193-EAB0-4C17-98D7-629021896E25}" presName="hierChild5" presStyleCnt="0"/>
      <dgm:spPr/>
    </dgm:pt>
    <dgm:pt modelId="{E4EF9531-7786-4C29-B19A-1CD391E107A0}" type="pres">
      <dgm:prSet presAssocID="{B88D0DAB-216E-47E1-AFEB-73DBB626D784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4A7BD95E-5BFD-40DE-923A-E922E3DF9000}" type="pres">
      <dgm:prSet presAssocID="{2444DEB4-061B-4E6C-8D2F-95674BE7853B}" presName="hierRoot2" presStyleCnt="0">
        <dgm:presLayoutVars>
          <dgm:hierBranch val="init"/>
        </dgm:presLayoutVars>
      </dgm:prSet>
      <dgm:spPr/>
    </dgm:pt>
    <dgm:pt modelId="{C15A89E5-286E-49D2-91B9-8FB0CD158566}" type="pres">
      <dgm:prSet presAssocID="{2444DEB4-061B-4E6C-8D2F-95674BE7853B}" presName="rootComposite" presStyleCnt="0"/>
      <dgm:spPr/>
    </dgm:pt>
    <dgm:pt modelId="{333A2AAE-003A-49E2-B8D0-CB71A9F0635E}" type="pres">
      <dgm:prSet presAssocID="{2444DEB4-061B-4E6C-8D2F-95674BE7853B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CC769-EE4D-41F5-9FC3-C8EB00C661A5}" type="pres">
      <dgm:prSet presAssocID="{2444DEB4-061B-4E6C-8D2F-95674BE7853B}" presName="rootConnector" presStyleLbl="node3" presStyleIdx="9" presStyleCnt="10"/>
      <dgm:spPr/>
      <dgm:t>
        <a:bodyPr/>
        <a:lstStyle/>
        <a:p>
          <a:endParaRPr lang="en-US"/>
        </a:p>
      </dgm:t>
    </dgm:pt>
    <dgm:pt modelId="{79FB6843-EBCF-4F7A-A2B6-54CDADA5B01B}" type="pres">
      <dgm:prSet presAssocID="{2444DEB4-061B-4E6C-8D2F-95674BE7853B}" presName="hierChild4" presStyleCnt="0"/>
      <dgm:spPr/>
    </dgm:pt>
    <dgm:pt modelId="{80E97672-38EE-4F2D-8ED6-3FC856B17665}" type="pres">
      <dgm:prSet presAssocID="{2444DEB4-061B-4E6C-8D2F-95674BE7853B}" presName="hierChild5" presStyleCnt="0"/>
      <dgm:spPr/>
    </dgm:pt>
    <dgm:pt modelId="{D2F7E7CE-D8DE-4960-B7D5-DDF8B5B16CDC}" type="pres">
      <dgm:prSet presAssocID="{E4E56EAD-BE43-4CDD-A02C-87E737F3E9F2}" presName="hierChild5" presStyleCnt="0"/>
      <dgm:spPr/>
    </dgm:pt>
    <dgm:pt modelId="{94AF963E-8A44-407F-9F58-AE6A31B2B67F}" type="pres">
      <dgm:prSet presAssocID="{F248173F-C883-44B5-91E4-7B24779C1AB6}" presName="hierChild3" presStyleCnt="0"/>
      <dgm:spPr/>
    </dgm:pt>
  </dgm:ptLst>
  <dgm:cxnLst>
    <dgm:cxn modelId="{EDC0AAFD-3B6F-4520-BD6B-DD4F472EB770}" type="presOf" srcId="{E142B05E-BAC4-4138-B197-39438B864589}" destId="{D8842AB0-0A84-45A3-A8BB-C8B26163F3B0}" srcOrd="1" destOrd="0" presId="urn:microsoft.com/office/officeart/2005/8/layout/orgChart1"/>
    <dgm:cxn modelId="{678854AF-6468-4288-A0BE-B69AD124BE4A}" srcId="{F248173F-C883-44B5-91E4-7B24779C1AB6}" destId="{E4E56EAD-BE43-4CDD-A02C-87E737F3E9F2}" srcOrd="2" destOrd="0" parTransId="{81968128-9300-459A-87E7-B5C3604CE435}" sibTransId="{C65946DF-05F6-4803-A0B4-A9577B0A5F18}"/>
    <dgm:cxn modelId="{769C3EFE-6ED8-432B-85E1-AFDF431F2FE0}" srcId="{E4E56EAD-BE43-4CDD-A02C-87E737F3E9F2}" destId="{2444DEB4-061B-4E6C-8D2F-95674BE7853B}" srcOrd="2" destOrd="0" parTransId="{B88D0DAB-216E-47E1-AFEB-73DBB626D784}" sibTransId="{C05A0D56-3F91-4792-BE44-432F758BF2EC}"/>
    <dgm:cxn modelId="{5CB3618C-A9A2-42D6-86B1-5B82DFF29CC5}" type="presOf" srcId="{7C887D69-63A9-4DFA-8168-D8B9E40B2151}" destId="{15ECCBFE-317D-4C05-987D-AFE676CD60B6}" srcOrd="0" destOrd="0" presId="urn:microsoft.com/office/officeart/2005/8/layout/orgChart1"/>
    <dgm:cxn modelId="{01915B61-FD7C-4B12-82C7-9ABD8B2D0DD9}" type="presOf" srcId="{7D1F8E4F-6907-468D-9FBC-102D7912EAD4}" destId="{A2563E38-E2E6-422F-B677-3FF3792966CC}" srcOrd="0" destOrd="0" presId="urn:microsoft.com/office/officeart/2005/8/layout/orgChart1"/>
    <dgm:cxn modelId="{81C0A801-273A-4F2C-A8C7-E479679D2CB1}" type="presOf" srcId="{3A60FC78-3C0C-4EDF-8A21-833E649724A9}" destId="{A092C4F1-CA81-4EE0-AA40-C82939E23D4D}" srcOrd="0" destOrd="0" presId="urn:microsoft.com/office/officeart/2005/8/layout/orgChart1"/>
    <dgm:cxn modelId="{BC9E483A-D91D-4BC7-BDBB-B67845EE5C85}" type="presOf" srcId="{2444DEB4-061B-4E6C-8D2F-95674BE7853B}" destId="{9B2CC769-EE4D-41F5-9FC3-C8EB00C661A5}" srcOrd="1" destOrd="0" presId="urn:microsoft.com/office/officeart/2005/8/layout/orgChart1"/>
    <dgm:cxn modelId="{8ACEE00D-5676-41A5-B738-4766682EDE17}" srcId="{1F0619D3-6777-4F53-BE29-7E0386812E1A}" destId="{7D1F8E4F-6907-468D-9FBC-102D7912EAD4}" srcOrd="1" destOrd="0" parTransId="{B162364C-390C-4D01-B978-224422724818}" sibTransId="{D47E240D-1F7C-4C15-983F-2848111DE707}"/>
    <dgm:cxn modelId="{0AF6C7D4-8656-419A-9AF5-61E42F2DC7FC}" type="presOf" srcId="{0C0AF980-2371-46A6-94A2-FF31E31A746F}" destId="{1914F028-04EE-4E48-AB51-E8C8D66B3814}" srcOrd="0" destOrd="0" presId="urn:microsoft.com/office/officeart/2005/8/layout/orgChart1"/>
    <dgm:cxn modelId="{3EC64E4D-54DA-4F51-ACF8-6D8D057B6DFE}" type="presOf" srcId="{210C4A60-A829-42F3-9C45-DBA959FC2225}" destId="{D2286D86-1BDA-42D3-9EEC-97EA67D74EB8}" srcOrd="0" destOrd="0" presId="urn:microsoft.com/office/officeart/2005/8/layout/orgChart1"/>
    <dgm:cxn modelId="{31A98934-2887-4F97-91AF-19455A7E375B}" srcId="{3A60FC78-3C0C-4EDF-8A21-833E649724A9}" destId="{F248173F-C883-44B5-91E4-7B24779C1AB6}" srcOrd="0" destOrd="0" parTransId="{BEC53D24-30F2-4C6B-AC1D-DE28BEE750BD}" sibTransId="{AF0D1ECF-5D04-454A-95E9-4B7ACABEA6D1}"/>
    <dgm:cxn modelId="{DBB6792F-613A-4C44-AC75-030649CE866E}" type="presOf" srcId="{03667E8E-8569-4FEA-BE0D-FE6EA4CFD566}" destId="{69D06710-4B55-4F8D-8E8D-9A17E22930A9}" srcOrd="0" destOrd="0" presId="urn:microsoft.com/office/officeart/2005/8/layout/orgChart1"/>
    <dgm:cxn modelId="{981EF8D2-EDAB-468F-854A-04371909ADD0}" srcId="{E4E56EAD-BE43-4CDD-A02C-87E737F3E9F2}" destId="{87CACED6-DB0F-4BDA-9ED0-4F93B38FD61F}" srcOrd="0" destOrd="0" parTransId="{17869025-BFDF-4CE5-BB07-53649A2B04F0}" sibTransId="{65FC2900-7496-40A1-B269-78B2194CCB6C}"/>
    <dgm:cxn modelId="{7BE8F395-EAE9-4D1A-933E-D8CB6969D35C}" type="presOf" srcId="{267DC90F-73E1-4924-812C-DFDCEAE50115}" destId="{1B1BB967-65B3-4EAD-90F9-9EBD05DAB98C}" srcOrd="0" destOrd="0" presId="urn:microsoft.com/office/officeart/2005/8/layout/orgChart1"/>
    <dgm:cxn modelId="{ACA6B13F-4149-4782-AA84-8A0A3DA46573}" srcId="{F248173F-C883-44B5-91E4-7B24779C1AB6}" destId="{1F0619D3-6777-4F53-BE29-7E0386812E1A}" srcOrd="0" destOrd="0" parTransId="{210C4A60-A829-42F3-9C45-DBA959FC2225}" sibTransId="{1F3ED100-3747-421A-9C55-086D0C7592FF}"/>
    <dgm:cxn modelId="{3A0071B0-F037-4DE5-8154-5190EF9375A9}" type="presOf" srcId="{1F0619D3-6777-4F53-BE29-7E0386812E1A}" destId="{50D1C275-376B-4F46-947C-2ACF4F4DCF7C}" srcOrd="1" destOrd="0" presId="urn:microsoft.com/office/officeart/2005/8/layout/orgChart1"/>
    <dgm:cxn modelId="{937B2D8B-F138-4DE7-ACE5-7B391C00CB75}" type="presOf" srcId="{422B0193-EAB0-4C17-98D7-629021896E25}" destId="{04D92FB1-3D36-4E8C-9423-D9D986A332A2}" srcOrd="0" destOrd="0" presId="urn:microsoft.com/office/officeart/2005/8/layout/orgChart1"/>
    <dgm:cxn modelId="{073D7197-0244-4E9E-8EDA-9E9800F4EAC8}" type="presOf" srcId="{F248173F-C883-44B5-91E4-7B24779C1AB6}" destId="{07E7C829-E4A5-4C78-8E4D-7A2C203D13B6}" srcOrd="1" destOrd="0" presId="urn:microsoft.com/office/officeart/2005/8/layout/orgChart1"/>
    <dgm:cxn modelId="{A055F3CC-E231-48A7-9B32-3092E93DA4C6}" type="presOf" srcId="{7BE69553-8495-4629-BA4D-CBF4DC86BA27}" destId="{AB06F1D2-B6FC-4202-A93D-3858C267BE91}" srcOrd="1" destOrd="0" presId="urn:microsoft.com/office/officeart/2005/8/layout/orgChart1"/>
    <dgm:cxn modelId="{7B880A02-BBF9-451C-A9D8-3B023CEEA5C7}" type="presOf" srcId="{7BE69553-8495-4629-BA4D-CBF4DC86BA27}" destId="{D7F1CC32-44BE-4B6F-86B5-461DE7A3B0BE}" srcOrd="0" destOrd="0" presId="urn:microsoft.com/office/officeart/2005/8/layout/orgChart1"/>
    <dgm:cxn modelId="{314A5BF2-C08B-4F6B-9908-133AFCCD2E68}" type="presOf" srcId="{267DC90F-73E1-4924-812C-DFDCEAE50115}" destId="{F30D34AD-8BE3-4DA5-A3D1-419C34A79DD4}" srcOrd="1" destOrd="0" presId="urn:microsoft.com/office/officeart/2005/8/layout/orgChart1"/>
    <dgm:cxn modelId="{D87993B7-5653-42B2-BAF1-E2BA42846C28}" type="presOf" srcId="{B162364C-390C-4D01-B978-224422724818}" destId="{91CFABA7-8B99-457A-9994-1EB234C6224C}" srcOrd="0" destOrd="0" presId="urn:microsoft.com/office/officeart/2005/8/layout/orgChart1"/>
    <dgm:cxn modelId="{76DF656D-9464-4D89-8995-88C64798EEE4}" type="presOf" srcId="{8A7B87D2-2F00-48C5-A0E6-38BB6A8975D8}" destId="{75C5CB93-C10C-4CD4-BF8C-1813215A7F4B}" srcOrd="0" destOrd="0" presId="urn:microsoft.com/office/officeart/2005/8/layout/orgChart1"/>
    <dgm:cxn modelId="{8E251F74-6850-43DF-B6EE-A1CD67E8827A}" type="presOf" srcId="{E4E56EAD-BE43-4CDD-A02C-87E737F3E9F2}" destId="{E9678057-63AD-476F-A2AB-4F62BFC8B6EA}" srcOrd="1" destOrd="0" presId="urn:microsoft.com/office/officeart/2005/8/layout/orgChart1"/>
    <dgm:cxn modelId="{3F6E43A8-ABB1-4488-B7FF-E5301CA46702}" type="presOf" srcId="{7D1F8E4F-6907-468D-9FBC-102D7912EAD4}" destId="{FD0A1A34-743D-496F-9976-79B5C013A04A}" srcOrd="1" destOrd="0" presId="urn:microsoft.com/office/officeart/2005/8/layout/orgChart1"/>
    <dgm:cxn modelId="{AF0AF9F3-AFC9-46F3-B475-653580457195}" type="presOf" srcId="{52BDBA83-FC65-43F7-9BF7-43CE690D4DEB}" destId="{DB63A82C-09B0-4D05-8A73-3038017C6768}" srcOrd="0" destOrd="0" presId="urn:microsoft.com/office/officeart/2005/8/layout/orgChart1"/>
    <dgm:cxn modelId="{561CB3FB-4A2F-4FD0-BA65-1C2725206561}" type="presOf" srcId="{B88D0DAB-216E-47E1-AFEB-73DBB626D784}" destId="{E4EF9531-7786-4C29-B19A-1CD391E107A0}" srcOrd="0" destOrd="0" presId="urn:microsoft.com/office/officeart/2005/8/layout/orgChart1"/>
    <dgm:cxn modelId="{09E7B6F5-C2AB-44B5-8906-EE4F18153FF2}" type="presOf" srcId="{60CF297A-2A63-488D-8FB5-8A06E9635C65}" destId="{23D2794F-3D44-4A8F-978D-E511576DEBDC}" srcOrd="0" destOrd="0" presId="urn:microsoft.com/office/officeart/2005/8/layout/orgChart1"/>
    <dgm:cxn modelId="{05C0E6EC-875A-404F-9D7A-CDF28D60A567}" type="presOf" srcId="{03667E8E-8569-4FEA-BE0D-FE6EA4CFD566}" destId="{39241816-B335-4944-851E-D33EDAA157B8}" srcOrd="1" destOrd="0" presId="urn:microsoft.com/office/officeart/2005/8/layout/orgChart1"/>
    <dgm:cxn modelId="{ED580A1C-79BA-40FD-9A51-A3747B413677}" srcId="{1F0619D3-6777-4F53-BE29-7E0386812E1A}" destId="{4497E420-DFCC-4618-9F1B-BE1B5E67BF0C}" srcOrd="0" destOrd="0" parTransId="{195875CB-9425-4416-B73B-28A0485BCAE9}" sibTransId="{1DD123CB-746B-4FB2-B584-3F2BCED651D4}"/>
    <dgm:cxn modelId="{971E3F97-CD75-4716-BBFF-07F0CE63BCC1}" srcId="{E142B05E-BAC4-4138-B197-39438B864589}" destId="{03667E8E-8569-4FEA-BE0D-FE6EA4CFD566}" srcOrd="0" destOrd="0" parTransId="{52BDBA83-FC65-43F7-9BF7-43CE690D4DEB}" sibTransId="{400B6A29-6181-4F57-AD1A-7FA761C617E4}"/>
    <dgm:cxn modelId="{AB5A9259-5F8A-4B11-9474-8EE15525B748}" type="presOf" srcId="{87CACED6-DB0F-4BDA-9ED0-4F93B38FD61F}" destId="{E4468A06-120B-4C2C-8ECF-DBEBC43AB248}" srcOrd="1" destOrd="0" presId="urn:microsoft.com/office/officeart/2005/8/layout/orgChart1"/>
    <dgm:cxn modelId="{F72E3564-5CE9-487D-A7C8-5015B91BE71C}" type="presOf" srcId="{2444DEB4-061B-4E6C-8D2F-95674BE7853B}" destId="{333A2AAE-003A-49E2-B8D0-CB71A9F0635E}" srcOrd="0" destOrd="0" presId="urn:microsoft.com/office/officeart/2005/8/layout/orgChart1"/>
    <dgm:cxn modelId="{F0A51DE0-C4AD-4471-89C6-24B5276EA390}" type="presOf" srcId="{B4AAE388-61B0-4B25-A93C-6D7E90B48636}" destId="{9637918C-6706-454C-A9DB-5D00A006D04B}" srcOrd="0" destOrd="0" presId="urn:microsoft.com/office/officeart/2005/8/layout/orgChart1"/>
    <dgm:cxn modelId="{B3959D77-1F93-4604-8C5E-4691D32F3F57}" type="presOf" srcId="{81959DE7-94B4-4829-B79B-41A7DC87795F}" destId="{843F44B2-9191-4A42-AF18-7443E2796604}" srcOrd="0" destOrd="0" presId="urn:microsoft.com/office/officeart/2005/8/layout/orgChart1"/>
    <dgm:cxn modelId="{6E0F7A89-7827-4B02-B652-7A1D56FDE773}" type="presOf" srcId="{1F0619D3-6777-4F53-BE29-7E0386812E1A}" destId="{03F8B155-6139-45A5-BB43-3BE67FF4DC6D}" srcOrd="0" destOrd="0" presId="urn:microsoft.com/office/officeart/2005/8/layout/orgChart1"/>
    <dgm:cxn modelId="{0904A2B6-45F4-420B-A4F8-377B6F0F6667}" type="presOf" srcId="{195875CB-9425-4416-B73B-28A0485BCAE9}" destId="{7615B7E6-3472-4CBF-9E5E-245EF5E8433A}" srcOrd="0" destOrd="0" presId="urn:microsoft.com/office/officeart/2005/8/layout/orgChart1"/>
    <dgm:cxn modelId="{8C145F8C-ACAD-450D-BBBA-386D9A51A658}" srcId="{E142B05E-BAC4-4138-B197-39438B864589}" destId="{267DC90F-73E1-4924-812C-DFDCEAE50115}" srcOrd="2" destOrd="0" parTransId="{38069CC2-642E-4264-9C3C-997D62583D1F}" sibTransId="{C01781A1-1CDA-45F5-B5E4-64493019C45C}"/>
    <dgm:cxn modelId="{884B87A8-D059-4944-8507-7065FA65E74A}" srcId="{E142B05E-BAC4-4138-B197-39438B864589}" destId="{81959DE7-94B4-4829-B79B-41A7DC87795F}" srcOrd="1" destOrd="0" parTransId="{7C887D69-63A9-4DFA-8168-D8B9E40B2151}" sibTransId="{AC9661FB-93B0-4AEE-84DB-0F34A2412C91}"/>
    <dgm:cxn modelId="{4089C3FB-1DAF-4EB1-B264-68C57399EFBA}" type="presOf" srcId="{422B0193-EAB0-4C17-98D7-629021896E25}" destId="{7680B108-06F2-4B86-8333-01DD53F70804}" srcOrd="1" destOrd="0" presId="urn:microsoft.com/office/officeart/2005/8/layout/orgChart1"/>
    <dgm:cxn modelId="{B64638CA-A63D-419F-AFCA-628E510ED78E}" type="presOf" srcId="{87CACED6-DB0F-4BDA-9ED0-4F93B38FD61F}" destId="{D47ECBAA-F5A6-4C1F-9E2A-2F804A66722C}" srcOrd="0" destOrd="0" presId="urn:microsoft.com/office/officeart/2005/8/layout/orgChart1"/>
    <dgm:cxn modelId="{D68C910C-F893-4E2F-9030-4FCF25FDB696}" type="presOf" srcId="{81DFA193-DF05-4B53-97FA-2CA225669456}" destId="{F19E826B-A50F-423F-A88E-4DD1949670BF}" srcOrd="0" destOrd="0" presId="urn:microsoft.com/office/officeart/2005/8/layout/orgChart1"/>
    <dgm:cxn modelId="{F6291E91-668F-41EC-87C8-DB4DAAF7E751}" type="presOf" srcId="{81968128-9300-459A-87E7-B5C3604CE435}" destId="{148DD95D-896A-4210-AE22-EDB4022425EC}" srcOrd="0" destOrd="0" presId="urn:microsoft.com/office/officeart/2005/8/layout/orgChart1"/>
    <dgm:cxn modelId="{28CC68F9-A6AF-446D-B492-C3A53569BE2E}" srcId="{F248173F-C883-44B5-91E4-7B24779C1AB6}" destId="{E142B05E-BAC4-4138-B197-39438B864589}" srcOrd="1" destOrd="0" parTransId="{8A7B87D2-2F00-48C5-A0E6-38BB6A8975D8}" sibTransId="{A6BC0AE6-D139-4689-946F-0AFF70C6FE52}"/>
    <dgm:cxn modelId="{9BA8FF0A-75E5-4E12-8343-A69209616715}" type="presOf" srcId="{60CF297A-2A63-488D-8FB5-8A06E9635C65}" destId="{A0C3D96D-6FDF-46C9-8FB3-CAF409FBE586}" srcOrd="1" destOrd="0" presId="urn:microsoft.com/office/officeart/2005/8/layout/orgChart1"/>
    <dgm:cxn modelId="{37D95A5F-05E8-4CB1-ABE0-1364309BD69D}" srcId="{E4E56EAD-BE43-4CDD-A02C-87E737F3E9F2}" destId="{422B0193-EAB0-4C17-98D7-629021896E25}" srcOrd="1" destOrd="0" parTransId="{81DFA193-DF05-4B53-97FA-2CA225669456}" sibTransId="{E967A44C-9AE6-43FA-89CC-F57E5C486EEF}"/>
    <dgm:cxn modelId="{51186A8B-D3D9-4A8B-A49F-0B0C21C6432D}" type="presOf" srcId="{4497E420-DFCC-4618-9F1B-BE1B5E67BF0C}" destId="{D85D560E-75FF-486E-9576-F9F18FFE1B73}" srcOrd="0" destOrd="0" presId="urn:microsoft.com/office/officeart/2005/8/layout/orgChart1"/>
    <dgm:cxn modelId="{99DBF695-CB93-48A1-94FF-A0C6BC992AE1}" type="presOf" srcId="{F248173F-C883-44B5-91E4-7B24779C1AB6}" destId="{1BDF8A95-74E8-446E-BF90-99477F163607}" srcOrd="0" destOrd="0" presId="urn:microsoft.com/office/officeart/2005/8/layout/orgChart1"/>
    <dgm:cxn modelId="{A89298B3-DFF9-4963-84A8-282AFD908523}" type="presOf" srcId="{E142B05E-BAC4-4138-B197-39438B864589}" destId="{920C5118-0903-4AC0-A7FA-A928097C2887}" srcOrd="0" destOrd="0" presId="urn:microsoft.com/office/officeart/2005/8/layout/orgChart1"/>
    <dgm:cxn modelId="{43FC2B9E-9EC9-4BE8-B582-111BCF2ED894}" type="presOf" srcId="{81959DE7-94B4-4829-B79B-41A7DC87795F}" destId="{CC507499-2482-4C89-8C28-208779D7C45F}" srcOrd="1" destOrd="0" presId="urn:microsoft.com/office/officeart/2005/8/layout/orgChart1"/>
    <dgm:cxn modelId="{DE1EED6F-C289-41EF-803B-6A0CBBE76F33}" type="presOf" srcId="{E4E56EAD-BE43-4CDD-A02C-87E737F3E9F2}" destId="{EBB6D66F-6C84-404E-8737-4B3542042E55}" srcOrd="0" destOrd="0" presId="urn:microsoft.com/office/officeart/2005/8/layout/orgChart1"/>
    <dgm:cxn modelId="{AAE5ED92-C597-47AB-A2C9-7482A4F345E8}" srcId="{1F0619D3-6777-4F53-BE29-7E0386812E1A}" destId="{60CF297A-2A63-488D-8FB5-8A06E9635C65}" srcOrd="3" destOrd="0" parTransId="{B4AAE388-61B0-4B25-A93C-6D7E90B48636}" sibTransId="{326F39DB-124B-4340-BB01-1A3C06D2A80C}"/>
    <dgm:cxn modelId="{F9D9A324-5DBC-41E9-A64E-1F907BB17BC7}" type="presOf" srcId="{4497E420-DFCC-4618-9F1B-BE1B5E67BF0C}" destId="{055D57F4-A498-4FA4-AC67-55D837083DD7}" srcOrd="1" destOrd="0" presId="urn:microsoft.com/office/officeart/2005/8/layout/orgChart1"/>
    <dgm:cxn modelId="{CA1BFDC1-DA98-437C-B83A-16196D30DB2A}" type="presOf" srcId="{17869025-BFDF-4CE5-BB07-53649A2B04F0}" destId="{34FACD3F-F8FA-4851-AD84-AA5FB79CF51B}" srcOrd="0" destOrd="0" presId="urn:microsoft.com/office/officeart/2005/8/layout/orgChart1"/>
    <dgm:cxn modelId="{C5D17956-342B-47DF-814B-C4A5CC98B944}" type="presOf" srcId="{38069CC2-642E-4264-9C3C-997D62583D1F}" destId="{6A8A62F5-5AA0-4C57-BD88-7FD001F64922}" srcOrd="0" destOrd="0" presId="urn:microsoft.com/office/officeart/2005/8/layout/orgChart1"/>
    <dgm:cxn modelId="{ECF51EFD-C726-45F8-A8A1-19AA3ED33BD9}" srcId="{1F0619D3-6777-4F53-BE29-7E0386812E1A}" destId="{7BE69553-8495-4629-BA4D-CBF4DC86BA27}" srcOrd="2" destOrd="0" parTransId="{0C0AF980-2371-46A6-94A2-FF31E31A746F}" sibTransId="{722D65FD-EACB-4A59-A992-FF998035BCDE}"/>
    <dgm:cxn modelId="{5036707A-0114-4031-A336-35F1F2871FB5}" type="presParOf" srcId="{A092C4F1-CA81-4EE0-AA40-C82939E23D4D}" destId="{F0D536DA-235C-449F-BBC5-6C017A0CF05B}" srcOrd="0" destOrd="0" presId="urn:microsoft.com/office/officeart/2005/8/layout/orgChart1"/>
    <dgm:cxn modelId="{66366991-EFB4-4AB3-804B-B5D56F7D1BC3}" type="presParOf" srcId="{F0D536DA-235C-449F-BBC5-6C017A0CF05B}" destId="{D46DF3ED-A1FA-4341-934A-897EF729F589}" srcOrd="0" destOrd="0" presId="urn:microsoft.com/office/officeart/2005/8/layout/orgChart1"/>
    <dgm:cxn modelId="{CB67F8CB-BDAA-4958-A071-F01ED1C4B810}" type="presParOf" srcId="{D46DF3ED-A1FA-4341-934A-897EF729F589}" destId="{1BDF8A95-74E8-446E-BF90-99477F163607}" srcOrd="0" destOrd="0" presId="urn:microsoft.com/office/officeart/2005/8/layout/orgChart1"/>
    <dgm:cxn modelId="{98988EE2-0BDF-4459-8836-27D1F25A6CBE}" type="presParOf" srcId="{D46DF3ED-A1FA-4341-934A-897EF729F589}" destId="{07E7C829-E4A5-4C78-8E4D-7A2C203D13B6}" srcOrd="1" destOrd="0" presId="urn:microsoft.com/office/officeart/2005/8/layout/orgChart1"/>
    <dgm:cxn modelId="{7C47724F-89FF-4285-8988-871687F22856}" type="presParOf" srcId="{F0D536DA-235C-449F-BBC5-6C017A0CF05B}" destId="{C67A69DC-B8BD-47EE-A1A8-AEE1D500EE6B}" srcOrd="1" destOrd="0" presId="urn:microsoft.com/office/officeart/2005/8/layout/orgChart1"/>
    <dgm:cxn modelId="{97F80244-C954-4FF5-9807-556084108C8C}" type="presParOf" srcId="{C67A69DC-B8BD-47EE-A1A8-AEE1D500EE6B}" destId="{D2286D86-1BDA-42D3-9EEC-97EA67D74EB8}" srcOrd="0" destOrd="0" presId="urn:microsoft.com/office/officeart/2005/8/layout/orgChart1"/>
    <dgm:cxn modelId="{71C2BEC5-10EC-4A64-B43E-CC6F5D3EF020}" type="presParOf" srcId="{C67A69DC-B8BD-47EE-A1A8-AEE1D500EE6B}" destId="{3E17874B-3326-46B5-A46F-7FAC568EC192}" srcOrd="1" destOrd="0" presId="urn:microsoft.com/office/officeart/2005/8/layout/orgChart1"/>
    <dgm:cxn modelId="{CABB4EC0-39E8-4F46-8F16-53938E69633B}" type="presParOf" srcId="{3E17874B-3326-46B5-A46F-7FAC568EC192}" destId="{BFF9BF09-81FF-460E-8501-68D125D52624}" srcOrd="0" destOrd="0" presId="urn:microsoft.com/office/officeart/2005/8/layout/orgChart1"/>
    <dgm:cxn modelId="{664808E6-6218-474D-A508-6CE3A207E6A1}" type="presParOf" srcId="{BFF9BF09-81FF-460E-8501-68D125D52624}" destId="{03F8B155-6139-45A5-BB43-3BE67FF4DC6D}" srcOrd="0" destOrd="0" presId="urn:microsoft.com/office/officeart/2005/8/layout/orgChart1"/>
    <dgm:cxn modelId="{43F718F5-CCE9-45AA-919C-D22617651261}" type="presParOf" srcId="{BFF9BF09-81FF-460E-8501-68D125D52624}" destId="{50D1C275-376B-4F46-947C-2ACF4F4DCF7C}" srcOrd="1" destOrd="0" presId="urn:microsoft.com/office/officeart/2005/8/layout/orgChart1"/>
    <dgm:cxn modelId="{1C853C9B-1257-4128-8526-E651CE6E9797}" type="presParOf" srcId="{3E17874B-3326-46B5-A46F-7FAC568EC192}" destId="{E7A8CDA8-D050-4BB5-A531-74C126AD3A24}" srcOrd="1" destOrd="0" presId="urn:microsoft.com/office/officeart/2005/8/layout/orgChart1"/>
    <dgm:cxn modelId="{5D2E22FF-3114-4343-B77C-F26C78B2111A}" type="presParOf" srcId="{E7A8CDA8-D050-4BB5-A531-74C126AD3A24}" destId="{7615B7E6-3472-4CBF-9E5E-245EF5E8433A}" srcOrd="0" destOrd="0" presId="urn:microsoft.com/office/officeart/2005/8/layout/orgChart1"/>
    <dgm:cxn modelId="{F5EBA4CE-E316-4EBD-8AF1-A37494BCC836}" type="presParOf" srcId="{E7A8CDA8-D050-4BB5-A531-74C126AD3A24}" destId="{BE57D0B0-D013-4727-A99D-325EE0E4A61A}" srcOrd="1" destOrd="0" presId="urn:microsoft.com/office/officeart/2005/8/layout/orgChart1"/>
    <dgm:cxn modelId="{2DECD1DB-6F37-433B-BC2D-F4A3451AD5DE}" type="presParOf" srcId="{BE57D0B0-D013-4727-A99D-325EE0E4A61A}" destId="{F686CC04-BD9D-4FC1-ACEC-58AB3D83634B}" srcOrd="0" destOrd="0" presId="urn:microsoft.com/office/officeart/2005/8/layout/orgChart1"/>
    <dgm:cxn modelId="{A5A9443D-4787-4E60-A2FB-DFEF67CEAB37}" type="presParOf" srcId="{F686CC04-BD9D-4FC1-ACEC-58AB3D83634B}" destId="{D85D560E-75FF-486E-9576-F9F18FFE1B73}" srcOrd="0" destOrd="0" presId="urn:microsoft.com/office/officeart/2005/8/layout/orgChart1"/>
    <dgm:cxn modelId="{B651EC02-EA8E-447D-8BF6-73221C31A123}" type="presParOf" srcId="{F686CC04-BD9D-4FC1-ACEC-58AB3D83634B}" destId="{055D57F4-A498-4FA4-AC67-55D837083DD7}" srcOrd="1" destOrd="0" presId="urn:microsoft.com/office/officeart/2005/8/layout/orgChart1"/>
    <dgm:cxn modelId="{9CAE8156-8A64-4AD3-9E7C-C6D0053BF6D8}" type="presParOf" srcId="{BE57D0B0-D013-4727-A99D-325EE0E4A61A}" destId="{005AC42D-E24A-40DD-B2AC-9502F512E27A}" srcOrd="1" destOrd="0" presId="urn:microsoft.com/office/officeart/2005/8/layout/orgChart1"/>
    <dgm:cxn modelId="{FEC04D4B-DC29-42B6-99EE-F6FEE1511FA1}" type="presParOf" srcId="{BE57D0B0-D013-4727-A99D-325EE0E4A61A}" destId="{A1DD34DE-2B32-4736-A107-5D72CEE9879D}" srcOrd="2" destOrd="0" presId="urn:microsoft.com/office/officeart/2005/8/layout/orgChart1"/>
    <dgm:cxn modelId="{52D2003B-3070-4180-8B95-EBC4714DF1CA}" type="presParOf" srcId="{E7A8CDA8-D050-4BB5-A531-74C126AD3A24}" destId="{91CFABA7-8B99-457A-9994-1EB234C6224C}" srcOrd="2" destOrd="0" presId="urn:microsoft.com/office/officeart/2005/8/layout/orgChart1"/>
    <dgm:cxn modelId="{E928BD0C-6007-48F6-8704-2634C39DAC80}" type="presParOf" srcId="{E7A8CDA8-D050-4BB5-A531-74C126AD3A24}" destId="{34ED2A2F-277C-40E1-866C-5F6492B7246D}" srcOrd="3" destOrd="0" presId="urn:microsoft.com/office/officeart/2005/8/layout/orgChart1"/>
    <dgm:cxn modelId="{45A225D6-BCFB-42B5-AA5A-3F9A1CA63663}" type="presParOf" srcId="{34ED2A2F-277C-40E1-866C-5F6492B7246D}" destId="{DA4A2675-F58A-48CB-827F-13B6E343C9F9}" srcOrd="0" destOrd="0" presId="urn:microsoft.com/office/officeart/2005/8/layout/orgChart1"/>
    <dgm:cxn modelId="{929ECDCD-0587-47AB-9884-21871DBF33B0}" type="presParOf" srcId="{DA4A2675-F58A-48CB-827F-13B6E343C9F9}" destId="{A2563E38-E2E6-422F-B677-3FF3792966CC}" srcOrd="0" destOrd="0" presId="urn:microsoft.com/office/officeart/2005/8/layout/orgChart1"/>
    <dgm:cxn modelId="{2AC80DE0-2AFD-4B28-AE88-F3A4BC006373}" type="presParOf" srcId="{DA4A2675-F58A-48CB-827F-13B6E343C9F9}" destId="{FD0A1A34-743D-496F-9976-79B5C013A04A}" srcOrd="1" destOrd="0" presId="urn:microsoft.com/office/officeart/2005/8/layout/orgChart1"/>
    <dgm:cxn modelId="{5D19ACE9-78A7-42D7-981D-8244648BBBBC}" type="presParOf" srcId="{34ED2A2F-277C-40E1-866C-5F6492B7246D}" destId="{34BFF567-A357-47AB-A44E-398B664F0158}" srcOrd="1" destOrd="0" presId="urn:microsoft.com/office/officeart/2005/8/layout/orgChart1"/>
    <dgm:cxn modelId="{607B0AF5-1C17-459F-A70B-09FA9AFE0669}" type="presParOf" srcId="{34ED2A2F-277C-40E1-866C-5F6492B7246D}" destId="{1D8DFD1D-7794-4F29-81E4-CFF8B1F81E93}" srcOrd="2" destOrd="0" presId="urn:microsoft.com/office/officeart/2005/8/layout/orgChart1"/>
    <dgm:cxn modelId="{8B5F25A7-EEC9-404C-923A-116A8FDEC16F}" type="presParOf" srcId="{E7A8CDA8-D050-4BB5-A531-74C126AD3A24}" destId="{1914F028-04EE-4E48-AB51-E8C8D66B3814}" srcOrd="4" destOrd="0" presId="urn:microsoft.com/office/officeart/2005/8/layout/orgChart1"/>
    <dgm:cxn modelId="{02A35A68-6D33-427D-9F90-CAB6E250CCAC}" type="presParOf" srcId="{E7A8CDA8-D050-4BB5-A531-74C126AD3A24}" destId="{8EC69C90-E8DA-4586-B4FA-94B4538CC2BD}" srcOrd="5" destOrd="0" presId="urn:microsoft.com/office/officeart/2005/8/layout/orgChart1"/>
    <dgm:cxn modelId="{71DEECCF-2B0D-4E20-97A8-7598AA99CEC2}" type="presParOf" srcId="{8EC69C90-E8DA-4586-B4FA-94B4538CC2BD}" destId="{BEB2A998-F14F-4F03-84F2-BC1BE35ABC89}" srcOrd="0" destOrd="0" presId="urn:microsoft.com/office/officeart/2005/8/layout/orgChart1"/>
    <dgm:cxn modelId="{A860C46B-B24E-4603-8107-E3A089106E2A}" type="presParOf" srcId="{BEB2A998-F14F-4F03-84F2-BC1BE35ABC89}" destId="{D7F1CC32-44BE-4B6F-86B5-461DE7A3B0BE}" srcOrd="0" destOrd="0" presId="urn:microsoft.com/office/officeart/2005/8/layout/orgChart1"/>
    <dgm:cxn modelId="{61E17DDD-8EFD-49C0-82C6-6384BF6E2D45}" type="presParOf" srcId="{BEB2A998-F14F-4F03-84F2-BC1BE35ABC89}" destId="{AB06F1D2-B6FC-4202-A93D-3858C267BE91}" srcOrd="1" destOrd="0" presId="urn:microsoft.com/office/officeart/2005/8/layout/orgChart1"/>
    <dgm:cxn modelId="{1242D76C-1C79-479B-9A8C-467EDD9233CB}" type="presParOf" srcId="{8EC69C90-E8DA-4586-B4FA-94B4538CC2BD}" destId="{A4FAB088-D1A1-4722-870D-61EB4E3EBF69}" srcOrd="1" destOrd="0" presId="urn:microsoft.com/office/officeart/2005/8/layout/orgChart1"/>
    <dgm:cxn modelId="{46BBA1CE-5377-4161-8A39-94016B0FD12F}" type="presParOf" srcId="{8EC69C90-E8DA-4586-B4FA-94B4538CC2BD}" destId="{991E5273-040A-4310-8757-373621C220E3}" srcOrd="2" destOrd="0" presId="urn:microsoft.com/office/officeart/2005/8/layout/orgChart1"/>
    <dgm:cxn modelId="{2F5E2A43-CBC5-4DC3-8BE2-A634BD28CA48}" type="presParOf" srcId="{E7A8CDA8-D050-4BB5-A531-74C126AD3A24}" destId="{9637918C-6706-454C-A9DB-5D00A006D04B}" srcOrd="6" destOrd="0" presId="urn:microsoft.com/office/officeart/2005/8/layout/orgChart1"/>
    <dgm:cxn modelId="{3C66F51A-2E47-4137-9F78-2A77E8F12DEF}" type="presParOf" srcId="{E7A8CDA8-D050-4BB5-A531-74C126AD3A24}" destId="{B554AF6D-E847-47D1-B08C-EB9DE12D55B1}" srcOrd="7" destOrd="0" presId="urn:microsoft.com/office/officeart/2005/8/layout/orgChart1"/>
    <dgm:cxn modelId="{F122383F-39ED-46CF-AEDB-B41A36215B6B}" type="presParOf" srcId="{B554AF6D-E847-47D1-B08C-EB9DE12D55B1}" destId="{26FEBA95-2147-4E58-9BCF-ED0C016231B6}" srcOrd="0" destOrd="0" presId="urn:microsoft.com/office/officeart/2005/8/layout/orgChart1"/>
    <dgm:cxn modelId="{D8B884F9-9580-4B79-8563-E10A67DE9262}" type="presParOf" srcId="{26FEBA95-2147-4E58-9BCF-ED0C016231B6}" destId="{23D2794F-3D44-4A8F-978D-E511576DEBDC}" srcOrd="0" destOrd="0" presId="urn:microsoft.com/office/officeart/2005/8/layout/orgChart1"/>
    <dgm:cxn modelId="{D784985E-6CD8-4076-B8AA-76F7DA8874F0}" type="presParOf" srcId="{26FEBA95-2147-4E58-9BCF-ED0C016231B6}" destId="{A0C3D96D-6FDF-46C9-8FB3-CAF409FBE586}" srcOrd="1" destOrd="0" presId="urn:microsoft.com/office/officeart/2005/8/layout/orgChart1"/>
    <dgm:cxn modelId="{E8E50352-9223-4062-A71B-FB88BBDAC549}" type="presParOf" srcId="{B554AF6D-E847-47D1-B08C-EB9DE12D55B1}" destId="{9D6A69AB-053E-49FF-8435-58DF3A1081D1}" srcOrd="1" destOrd="0" presId="urn:microsoft.com/office/officeart/2005/8/layout/orgChart1"/>
    <dgm:cxn modelId="{425D7D15-F803-4D59-BF30-D6D30F63C28C}" type="presParOf" srcId="{B554AF6D-E847-47D1-B08C-EB9DE12D55B1}" destId="{44A30811-E68F-4C93-89D7-A5E1A379A599}" srcOrd="2" destOrd="0" presId="urn:microsoft.com/office/officeart/2005/8/layout/orgChart1"/>
    <dgm:cxn modelId="{EED55430-7A63-4F44-9AC3-AA91B2FE5829}" type="presParOf" srcId="{3E17874B-3326-46B5-A46F-7FAC568EC192}" destId="{F15CA67A-570E-4A76-B697-6B65CB0A9E1F}" srcOrd="2" destOrd="0" presId="urn:microsoft.com/office/officeart/2005/8/layout/orgChart1"/>
    <dgm:cxn modelId="{3C3E0F28-09D3-4520-BB57-47BE4875D0DB}" type="presParOf" srcId="{C67A69DC-B8BD-47EE-A1A8-AEE1D500EE6B}" destId="{75C5CB93-C10C-4CD4-BF8C-1813215A7F4B}" srcOrd="2" destOrd="0" presId="urn:microsoft.com/office/officeart/2005/8/layout/orgChart1"/>
    <dgm:cxn modelId="{4423930A-508A-47E2-9A07-308F80E2CED7}" type="presParOf" srcId="{C67A69DC-B8BD-47EE-A1A8-AEE1D500EE6B}" destId="{42629DDF-197F-477B-BAAA-00BCDF6976B5}" srcOrd="3" destOrd="0" presId="urn:microsoft.com/office/officeart/2005/8/layout/orgChart1"/>
    <dgm:cxn modelId="{803E785E-8CB0-43BA-9278-D3BD360BE762}" type="presParOf" srcId="{42629DDF-197F-477B-BAAA-00BCDF6976B5}" destId="{40098E19-2197-4544-9626-0A558B924983}" srcOrd="0" destOrd="0" presId="urn:microsoft.com/office/officeart/2005/8/layout/orgChart1"/>
    <dgm:cxn modelId="{49F019BE-7640-45F3-B79D-F2EDCC7455BF}" type="presParOf" srcId="{40098E19-2197-4544-9626-0A558B924983}" destId="{920C5118-0903-4AC0-A7FA-A928097C2887}" srcOrd="0" destOrd="0" presId="urn:microsoft.com/office/officeart/2005/8/layout/orgChart1"/>
    <dgm:cxn modelId="{58AF2F05-FF17-45AC-938D-20D85B190C12}" type="presParOf" srcId="{40098E19-2197-4544-9626-0A558B924983}" destId="{D8842AB0-0A84-45A3-A8BB-C8B26163F3B0}" srcOrd="1" destOrd="0" presId="urn:microsoft.com/office/officeart/2005/8/layout/orgChart1"/>
    <dgm:cxn modelId="{0BD3C13A-FC13-46EE-B396-7F8F5322DF00}" type="presParOf" srcId="{42629DDF-197F-477B-BAAA-00BCDF6976B5}" destId="{2E7E97CC-D1DE-49D8-8D55-1250C738BC6F}" srcOrd="1" destOrd="0" presId="urn:microsoft.com/office/officeart/2005/8/layout/orgChart1"/>
    <dgm:cxn modelId="{8E8790A0-90A8-4AF6-90CA-D272CD330266}" type="presParOf" srcId="{2E7E97CC-D1DE-49D8-8D55-1250C738BC6F}" destId="{DB63A82C-09B0-4D05-8A73-3038017C6768}" srcOrd="0" destOrd="0" presId="urn:microsoft.com/office/officeart/2005/8/layout/orgChart1"/>
    <dgm:cxn modelId="{BD21ABAA-81D2-4466-8406-ACB64C694477}" type="presParOf" srcId="{2E7E97CC-D1DE-49D8-8D55-1250C738BC6F}" destId="{6F7EC5CC-CBF4-4CCB-855A-9A16EF54ABA0}" srcOrd="1" destOrd="0" presId="urn:microsoft.com/office/officeart/2005/8/layout/orgChart1"/>
    <dgm:cxn modelId="{DE37AF85-4A5A-4743-B264-4E5DFF7D4D9B}" type="presParOf" srcId="{6F7EC5CC-CBF4-4CCB-855A-9A16EF54ABA0}" destId="{12029E79-4E89-4EB3-85DA-B59FF8DE2165}" srcOrd="0" destOrd="0" presId="urn:microsoft.com/office/officeart/2005/8/layout/orgChart1"/>
    <dgm:cxn modelId="{AA4F4FAD-6A59-4D0D-901A-A78B735D05C8}" type="presParOf" srcId="{12029E79-4E89-4EB3-85DA-B59FF8DE2165}" destId="{69D06710-4B55-4F8D-8E8D-9A17E22930A9}" srcOrd="0" destOrd="0" presId="urn:microsoft.com/office/officeart/2005/8/layout/orgChart1"/>
    <dgm:cxn modelId="{F7E6D5D9-3795-48DE-88AD-8B2551E1B080}" type="presParOf" srcId="{12029E79-4E89-4EB3-85DA-B59FF8DE2165}" destId="{39241816-B335-4944-851E-D33EDAA157B8}" srcOrd="1" destOrd="0" presId="urn:microsoft.com/office/officeart/2005/8/layout/orgChart1"/>
    <dgm:cxn modelId="{889664EB-34D9-4784-9564-94CFDB6FD22C}" type="presParOf" srcId="{6F7EC5CC-CBF4-4CCB-855A-9A16EF54ABA0}" destId="{1E45D2E9-74B7-4F7F-B50C-577615E82799}" srcOrd="1" destOrd="0" presId="urn:microsoft.com/office/officeart/2005/8/layout/orgChart1"/>
    <dgm:cxn modelId="{CAE18054-234F-4F17-8485-88A387AFBEAD}" type="presParOf" srcId="{6F7EC5CC-CBF4-4CCB-855A-9A16EF54ABA0}" destId="{8F141607-1467-4050-95AD-A78ADC2C5346}" srcOrd="2" destOrd="0" presId="urn:microsoft.com/office/officeart/2005/8/layout/orgChart1"/>
    <dgm:cxn modelId="{1619B6E0-10BE-4ADC-A9BA-07C6C016EF8C}" type="presParOf" srcId="{2E7E97CC-D1DE-49D8-8D55-1250C738BC6F}" destId="{15ECCBFE-317D-4C05-987D-AFE676CD60B6}" srcOrd="2" destOrd="0" presId="urn:microsoft.com/office/officeart/2005/8/layout/orgChart1"/>
    <dgm:cxn modelId="{73E8755C-399F-4FE9-960C-AFAFAE3751ED}" type="presParOf" srcId="{2E7E97CC-D1DE-49D8-8D55-1250C738BC6F}" destId="{DD73D505-558F-4E09-9CF1-32E283CCC466}" srcOrd="3" destOrd="0" presId="urn:microsoft.com/office/officeart/2005/8/layout/orgChart1"/>
    <dgm:cxn modelId="{AEE402F8-AEBB-474D-9CE6-163FAC7A008F}" type="presParOf" srcId="{DD73D505-558F-4E09-9CF1-32E283CCC466}" destId="{326398EF-73FC-4D48-B4D7-7B1BECE1F4F1}" srcOrd="0" destOrd="0" presId="urn:microsoft.com/office/officeart/2005/8/layout/orgChart1"/>
    <dgm:cxn modelId="{3F90C34D-78E0-4E30-8D8F-16E6661A0274}" type="presParOf" srcId="{326398EF-73FC-4D48-B4D7-7B1BECE1F4F1}" destId="{843F44B2-9191-4A42-AF18-7443E2796604}" srcOrd="0" destOrd="0" presId="urn:microsoft.com/office/officeart/2005/8/layout/orgChart1"/>
    <dgm:cxn modelId="{D24FD0D5-B126-4D24-ABD6-9990BEBFFC93}" type="presParOf" srcId="{326398EF-73FC-4D48-B4D7-7B1BECE1F4F1}" destId="{CC507499-2482-4C89-8C28-208779D7C45F}" srcOrd="1" destOrd="0" presId="urn:microsoft.com/office/officeart/2005/8/layout/orgChart1"/>
    <dgm:cxn modelId="{905609AD-2D76-4B64-9945-AA0B78C26C06}" type="presParOf" srcId="{DD73D505-558F-4E09-9CF1-32E283CCC466}" destId="{459E66A8-F79F-4967-AC42-8368766201EA}" srcOrd="1" destOrd="0" presId="urn:microsoft.com/office/officeart/2005/8/layout/orgChart1"/>
    <dgm:cxn modelId="{EFE3A123-4C52-4634-8FA5-A5C934E2D896}" type="presParOf" srcId="{DD73D505-558F-4E09-9CF1-32E283CCC466}" destId="{666FAE83-3FEE-49B7-BADF-9C12F2DC43C8}" srcOrd="2" destOrd="0" presId="urn:microsoft.com/office/officeart/2005/8/layout/orgChart1"/>
    <dgm:cxn modelId="{3E433101-3C30-45E5-BA50-3989FCFE8FBE}" type="presParOf" srcId="{2E7E97CC-D1DE-49D8-8D55-1250C738BC6F}" destId="{6A8A62F5-5AA0-4C57-BD88-7FD001F64922}" srcOrd="4" destOrd="0" presId="urn:microsoft.com/office/officeart/2005/8/layout/orgChart1"/>
    <dgm:cxn modelId="{161B8899-496E-4280-8728-C2CE0F451425}" type="presParOf" srcId="{2E7E97CC-D1DE-49D8-8D55-1250C738BC6F}" destId="{6580FB0D-E436-49A2-BDE3-0AD0A7293813}" srcOrd="5" destOrd="0" presId="urn:microsoft.com/office/officeart/2005/8/layout/orgChart1"/>
    <dgm:cxn modelId="{C6F52486-E1C2-48E5-BEA8-26D2F87EE313}" type="presParOf" srcId="{6580FB0D-E436-49A2-BDE3-0AD0A7293813}" destId="{3272B428-FF5F-4262-AAE0-F0C7B87E80B3}" srcOrd="0" destOrd="0" presId="urn:microsoft.com/office/officeart/2005/8/layout/orgChart1"/>
    <dgm:cxn modelId="{1DC660EF-266F-4974-A6F4-DB221681440A}" type="presParOf" srcId="{3272B428-FF5F-4262-AAE0-F0C7B87E80B3}" destId="{1B1BB967-65B3-4EAD-90F9-9EBD05DAB98C}" srcOrd="0" destOrd="0" presId="urn:microsoft.com/office/officeart/2005/8/layout/orgChart1"/>
    <dgm:cxn modelId="{31C600E0-8A57-4BA2-B8D8-CBBFB094F0FB}" type="presParOf" srcId="{3272B428-FF5F-4262-AAE0-F0C7B87E80B3}" destId="{F30D34AD-8BE3-4DA5-A3D1-419C34A79DD4}" srcOrd="1" destOrd="0" presId="urn:microsoft.com/office/officeart/2005/8/layout/orgChart1"/>
    <dgm:cxn modelId="{4D9D78F7-5C96-4289-A018-2C7F6635A372}" type="presParOf" srcId="{6580FB0D-E436-49A2-BDE3-0AD0A7293813}" destId="{FAC2073F-A2CE-4F62-9CD2-EBC268E976E9}" srcOrd="1" destOrd="0" presId="urn:microsoft.com/office/officeart/2005/8/layout/orgChart1"/>
    <dgm:cxn modelId="{5B433D78-2833-4283-9976-9599C513C572}" type="presParOf" srcId="{6580FB0D-E436-49A2-BDE3-0AD0A7293813}" destId="{C3D0483B-6912-4394-983A-48553C5C661C}" srcOrd="2" destOrd="0" presId="urn:microsoft.com/office/officeart/2005/8/layout/orgChart1"/>
    <dgm:cxn modelId="{E8861C70-4F05-40AC-B997-3D35B0222662}" type="presParOf" srcId="{42629DDF-197F-477B-BAAA-00BCDF6976B5}" destId="{9565266C-BDF6-4E84-B623-AFA564ED0ECF}" srcOrd="2" destOrd="0" presId="urn:microsoft.com/office/officeart/2005/8/layout/orgChart1"/>
    <dgm:cxn modelId="{0109D121-22C2-4B23-8D44-6A2FE5E1F9FF}" type="presParOf" srcId="{C67A69DC-B8BD-47EE-A1A8-AEE1D500EE6B}" destId="{148DD95D-896A-4210-AE22-EDB4022425EC}" srcOrd="4" destOrd="0" presId="urn:microsoft.com/office/officeart/2005/8/layout/orgChart1"/>
    <dgm:cxn modelId="{F754D158-1492-4234-8A0C-DE6B05317968}" type="presParOf" srcId="{C67A69DC-B8BD-47EE-A1A8-AEE1D500EE6B}" destId="{48EDD59C-632B-40A3-94D0-BCB6677CA685}" srcOrd="5" destOrd="0" presId="urn:microsoft.com/office/officeart/2005/8/layout/orgChart1"/>
    <dgm:cxn modelId="{9931F5F4-01AC-41F8-8B8C-E970AE41CF54}" type="presParOf" srcId="{48EDD59C-632B-40A3-94D0-BCB6677CA685}" destId="{93C61DA9-A9BB-4DB0-8BF8-CC3C1247BFB8}" srcOrd="0" destOrd="0" presId="urn:microsoft.com/office/officeart/2005/8/layout/orgChart1"/>
    <dgm:cxn modelId="{75DDCEBC-7D0F-4464-BCE7-69872886C996}" type="presParOf" srcId="{93C61DA9-A9BB-4DB0-8BF8-CC3C1247BFB8}" destId="{EBB6D66F-6C84-404E-8737-4B3542042E55}" srcOrd="0" destOrd="0" presId="urn:microsoft.com/office/officeart/2005/8/layout/orgChart1"/>
    <dgm:cxn modelId="{39B84ADF-87DD-4D20-BFF1-3173A683A8DD}" type="presParOf" srcId="{93C61DA9-A9BB-4DB0-8BF8-CC3C1247BFB8}" destId="{E9678057-63AD-476F-A2AB-4F62BFC8B6EA}" srcOrd="1" destOrd="0" presId="urn:microsoft.com/office/officeart/2005/8/layout/orgChart1"/>
    <dgm:cxn modelId="{E9C218C1-A240-4502-A901-9B69DA93A6D2}" type="presParOf" srcId="{48EDD59C-632B-40A3-94D0-BCB6677CA685}" destId="{8F32D1AF-0635-4349-9C30-A93046F6F931}" srcOrd="1" destOrd="0" presId="urn:microsoft.com/office/officeart/2005/8/layout/orgChart1"/>
    <dgm:cxn modelId="{7B17CE8A-797A-4475-BE37-0371A6D759AF}" type="presParOf" srcId="{8F32D1AF-0635-4349-9C30-A93046F6F931}" destId="{34FACD3F-F8FA-4851-AD84-AA5FB79CF51B}" srcOrd="0" destOrd="0" presId="urn:microsoft.com/office/officeart/2005/8/layout/orgChart1"/>
    <dgm:cxn modelId="{5896F659-6586-447C-97B0-67A02574F40E}" type="presParOf" srcId="{8F32D1AF-0635-4349-9C30-A93046F6F931}" destId="{523EE61D-C898-4E63-B6D2-B23D916E107C}" srcOrd="1" destOrd="0" presId="urn:microsoft.com/office/officeart/2005/8/layout/orgChart1"/>
    <dgm:cxn modelId="{A98386DA-E888-4D54-B46D-C70F20B77E0A}" type="presParOf" srcId="{523EE61D-C898-4E63-B6D2-B23D916E107C}" destId="{FDCA1F17-D59F-4A1B-AA99-97DCB099D745}" srcOrd="0" destOrd="0" presId="urn:microsoft.com/office/officeart/2005/8/layout/orgChart1"/>
    <dgm:cxn modelId="{056AAE37-6797-4741-BE89-02D9B984FB97}" type="presParOf" srcId="{FDCA1F17-D59F-4A1B-AA99-97DCB099D745}" destId="{D47ECBAA-F5A6-4C1F-9E2A-2F804A66722C}" srcOrd="0" destOrd="0" presId="urn:microsoft.com/office/officeart/2005/8/layout/orgChart1"/>
    <dgm:cxn modelId="{1B4D6F01-9FE4-4995-B0E2-37A5497FA263}" type="presParOf" srcId="{FDCA1F17-D59F-4A1B-AA99-97DCB099D745}" destId="{E4468A06-120B-4C2C-8ECF-DBEBC43AB248}" srcOrd="1" destOrd="0" presId="urn:microsoft.com/office/officeart/2005/8/layout/orgChart1"/>
    <dgm:cxn modelId="{5B2E9590-5DAA-4B3A-9A99-1C83D97FB7A3}" type="presParOf" srcId="{523EE61D-C898-4E63-B6D2-B23D916E107C}" destId="{D3B42B11-5CFF-4BFA-A714-23FAA35135B1}" srcOrd="1" destOrd="0" presId="urn:microsoft.com/office/officeart/2005/8/layout/orgChart1"/>
    <dgm:cxn modelId="{51E99BAA-A9BB-4872-8A2B-9B20A5C3A450}" type="presParOf" srcId="{523EE61D-C898-4E63-B6D2-B23D916E107C}" destId="{9EF112FF-7B93-4E2C-B5F8-78A84AC49EA3}" srcOrd="2" destOrd="0" presId="urn:microsoft.com/office/officeart/2005/8/layout/orgChart1"/>
    <dgm:cxn modelId="{BBDE7D4F-18A0-4ECC-9637-178130631DEB}" type="presParOf" srcId="{8F32D1AF-0635-4349-9C30-A93046F6F931}" destId="{F19E826B-A50F-423F-A88E-4DD1949670BF}" srcOrd="2" destOrd="0" presId="urn:microsoft.com/office/officeart/2005/8/layout/orgChart1"/>
    <dgm:cxn modelId="{424C52AC-B3F1-4A4A-BF76-2879E8FC448D}" type="presParOf" srcId="{8F32D1AF-0635-4349-9C30-A93046F6F931}" destId="{5AF84726-F630-4F78-AD97-EE3D2BF40096}" srcOrd="3" destOrd="0" presId="urn:microsoft.com/office/officeart/2005/8/layout/orgChart1"/>
    <dgm:cxn modelId="{C3790465-A9E0-420F-8D9A-680989FE2A4F}" type="presParOf" srcId="{5AF84726-F630-4F78-AD97-EE3D2BF40096}" destId="{DAFCF854-824D-49E4-9ED0-C1693BB97329}" srcOrd="0" destOrd="0" presId="urn:microsoft.com/office/officeart/2005/8/layout/orgChart1"/>
    <dgm:cxn modelId="{75068D54-11A9-4D5D-BAD1-BB2F8020AEEC}" type="presParOf" srcId="{DAFCF854-824D-49E4-9ED0-C1693BB97329}" destId="{04D92FB1-3D36-4E8C-9423-D9D986A332A2}" srcOrd="0" destOrd="0" presId="urn:microsoft.com/office/officeart/2005/8/layout/orgChart1"/>
    <dgm:cxn modelId="{35B7B07F-ED5D-4B05-B0B0-9268698DAF57}" type="presParOf" srcId="{DAFCF854-824D-49E4-9ED0-C1693BB97329}" destId="{7680B108-06F2-4B86-8333-01DD53F70804}" srcOrd="1" destOrd="0" presId="urn:microsoft.com/office/officeart/2005/8/layout/orgChart1"/>
    <dgm:cxn modelId="{CCC2D5D9-2E6D-4DE7-B92C-76C02CF3B96D}" type="presParOf" srcId="{5AF84726-F630-4F78-AD97-EE3D2BF40096}" destId="{68D711A4-AA1D-4941-BDC8-FCE611234FCB}" srcOrd="1" destOrd="0" presId="urn:microsoft.com/office/officeart/2005/8/layout/orgChart1"/>
    <dgm:cxn modelId="{6BD78190-3FDF-4879-99DD-4E969A913255}" type="presParOf" srcId="{5AF84726-F630-4F78-AD97-EE3D2BF40096}" destId="{765DB1A9-5286-4DCE-ABB1-D2B24DB23257}" srcOrd="2" destOrd="0" presId="urn:microsoft.com/office/officeart/2005/8/layout/orgChart1"/>
    <dgm:cxn modelId="{2C85DAC8-37CA-48A4-A717-AE10A26A5F92}" type="presParOf" srcId="{8F32D1AF-0635-4349-9C30-A93046F6F931}" destId="{E4EF9531-7786-4C29-B19A-1CD391E107A0}" srcOrd="4" destOrd="0" presId="urn:microsoft.com/office/officeart/2005/8/layout/orgChart1"/>
    <dgm:cxn modelId="{D6382328-8EBC-4AAF-AFDF-21A06054DBE6}" type="presParOf" srcId="{8F32D1AF-0635-4349-9C30-A93046F6F931}" destId="{4A7BD95E-5BFD-40DE-923A-E922E3DF9000}" srcOrd="5" destOrd="0" presId="urn:microsoft.com/office/officeart/2005/8/layout/orgChart1"/>
    <dgm:cxn modelId="{94D1269C-7683-4EC0-997B-11CEE6DC923D}" type="presParOf" srcId="{4A7BD95E-5BFD-40DE-923A-E922E3DF9000}" destId="{C15A89E5-286E-49D2-91B9-8FB0CD158566}" srcOrd="0" destOrd="0" presId="urn:microsoft.com/office/officeart/2005/8/layout/orgChart1"/>
    <dgm:cxn modelId="{7D0175AC-5149-400B-9B1F-186551EA2A31}" type="presParOf" srcId="{C15A89E5-286E-49D2-91B9-8FB0CD158566}" destId="{333A2AAE-003A-49E2-B8D0-CB71A9F0635E}" srcOrd="0" destOrd="0" presId="urn:microsoft.com/office/officeart/2005/8/layout/orgChart1"/>
    <dgm:cxn modelId="{77D75599-1E52-4CBF-994D-9C14FBB7F2B6}" type="presParOf" srcId="{C15A89E5-286E-49D2-91B9-8FB0CD158566}" destId="{9B2CC769-EE4D-41F5-9FC3-C8EB00C661A5}" srcOrd="1" destOrd="0" presId="urn:microsoft.com/office/officeart/2005/8/layout/orgChart1"/>
    <dgm:cxn modelId="{5D67731F-49BA-4060-9666-535286177F9B}" type="presParOf" srcId="{4A7BD95E-5BFD-40DE-923A-E922E3DF9000}" destId="{79FB6843-EBCF-4F7A-A2B6-54CDADA5B01B}" srcOrd="1" destOrd="0" presId="urn:microsoft.com/office/officeart/2005/8/layout/orgChart1"/>
    <dgm:cxn modelId="{7B98E6EE-5EFA-4E39-B71F-D52112A62409}" type="presParOf" srcId="{4A7BD95E-5BFD-40DE-923A-E922E3DF9000}" destId="{80E97672-38EE-4F2D-8ED6-3FC856B17665}" srcOrd="2" destOrd="0" presId="urn:microsoft.com/office/officeart/2005/8/layout/orgChart1"/>
    <dgm:cxn modelId="{2DCA8115-2DBD-46E5-9EED-A106F40686D4}" type="presParOf" srcId="{48EDD59C-632B-40A3-94D0-BCB6677CA685}" destId="{D2F7E7CE-D8DE-4960-B7D5-DDF8B5B16CDC}" srcOrd="2" destOrd="0" presId="urn:microsoft.com/office/officeart/2005/8/layout/orgChart1"/>
    <dgm:cxn modelId="{9E791B28-083E-451E-A5D1-826EB3CD532A}" type="presParOf" srcId="{F0D536DA-235C-449F-BBC5-6C017A0CF05B}" destId="{94AF963E-8A44-407F-9F58-AE6A31B2B6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8D4FE-4B9A-41B4-A0BB-88245D8891F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7CC36-2F6F-4628-9807-E5EB136E78B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/>
            <a:t>if statements</a:t>
          </a:r>
          <a:endParaRPr lang="en-US" sz="2200" dirty="0"/>
        </a:p>
      </dgm:t>
    </dgm:pt>
    <dgm:pt modelId="{A76CEDAA-5E36-4681-9813-6DCA535DC027}" type="parTrans" cxnId="{6C92878A-541B-4459-A3E5-EA88AD8C1C43}">
      <dgm:prSet/>
      <dgm:spPr/>
      <dgm:t>
        <a:bodyPr/>
        <a:lstStyle/>
        <a:p>
          <a:endParaRPr lang="en-US"/>
        </a:p>
      </dgm:t>
    </dgm:pt>
    <dgm:pt modelId="{4EEBB9FD-2CF7-4554-A7D1-791A367F45C5}" type="sibTrans" cxnId="{6C92878A-541B-4459-A3E5-EA88AD8C1C43}">
      <dgm:prSet/>
      <dgm:spPr/>
      <dgm:t>
        <a:bodyPr/>
        <a:lstStyle/>
        <a:p>
          <a:endParaRPr lang="en-US"/>
        </a:p>
      </dgm:t>
    </dgm:pt>
    <dgm:pt modelId="{FA7E1218-2144-40E0-9E9C-1E9200D7A2DB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/>
            <a:t>Simple if</a:t>
          </a:r>
          <a:endParaRPr lang="en-US" sz="2200" dirty="0"/>
        </a:p>
      </dgm:t>
    </dgm:pt>
    <dgm:pt modelId="{3E4CFE05-05E2-4DE7-AFFB-BAD73C67E9D6}" type="parTrans" cxnId="{E2FCD894-F187-4D78-B26E-1E1EA3F8E674}">
      <dgm:prSet/>
      <dgm:spPr/>
      <dgm:t>
        <a:bodyPr/>
        <a:lstStyle/>
        <a:p>
          <a:endParaRPr lang="en-US" dirty="0"/>
        </a:p>
      </dgm:t>
    </dgm:pt>
    <dgm:pt modelId="{63BFDE71-819C-4356-81DD-F61A07CA4FD7}" type="sibTrans" cxnId="{E2FCD894-F187-4D78-B26E-1E1EA3F8E674}">
      <dgm:prSet/>
      <dgm:spPr/>
      <dgm:t>
        <a:bodyPr/>
        <a:lstStyle/>
        <a:p>
          <a:endParaRPr lang="en-US"/>
        </a:p>
      </dgm:t>
    </dgm:pt>
    <dgm:pt modelId="{8BDE445C-2725-4C26-89DA-9D35AE703F6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/>
            <a:t>if-else</a:t>
          </a:r>
          <a:endParaRPr lang="en-US" sz="2200" dirty="0"/>
        </a:p>
      </dgm:t>
    </dgm:pt>
    <dgm:pt modelId="{905B1A3D-1DAA-4D98-A6D7-35F3E5404F1B}" type="parTrans" cxnId="{97CE0E8D-2DFC-41FD-B60A-AD504C6EB902}">
      <dgm:prSet/>
      <dgm:spPr/>
      <dgm:t>
        <a:bodyPr/>
        <a:lstStyle/>
        <a:p>
          <a:endParaRPr lang="en-US" dirty="0"/>
        </a:p>
      </dgm:t>
    </dgm:pt>
    <dgm:pt modelId="{412211FC-C6BC-4A1B-840A-8B909FD01E04}" type="sibTrans" cxnId="{97CE0E8D-2DFC-41FD-B60A-AD504C6EB902}">
      <dgm:prSet/>
      <dgm:spPr/>
      <dgm:t>
        <a:bodyPr/>
        <a:lstStyle/>
        <a:p>
          <a:endParaRPr lang="en-US"/>
        </a:p>
      </dgm:t>
    </dgm:pt>
    <dgm:pt modelId="{2B98FB39-D788-4B7E-B0CE-28FFE5F2FDB0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/>
            <a:t>if- else if- else</a:t>
          </a:r>
        </a:p>
        <a:p>
          <a:r>
            <a:rPr lang="en-US" sz="2200" dirty="0" smtClean="0"/>
            <a:t>ladder</a:t>
          </a:r>
          <a:endParaRPr lang="en-US" sz="2200" dirty="0"/>
        </a:p>
      </dgm:t>
    </dgm:pt>
    <dgm:pt modelId="{8AED5FE7-D889-4958-A3ED-CF024F908C2F}" type="parTrans" cxnId="{2D589BA8-51A8-41FD-80F7-E4D392442FAF}">
      <dgm:prSet/>
      <dgm:spPr/>
      <dgm:t>
        <a:bodyPr/>
        <a:lstStyle/>
        <a:p>
          <a:endParaRPr lang="en-US" dirty="0"/>
        </a:p>
      </dgm:t>
    </dgm:pt>
    <dgm:pt modelId="{4FA6280A-24EE-4911-9F40-5BADFDD8BB55}" type="sibTrans" cxnId="{2D589BA8-51A8-41FD-80F7-E4D392442FAF}">
      <dgm:prSet/>
      <dgm:spPr/>
      <dgm:t>
        <a:bodyPr/>
        <a:lstStyle/>
        <a:p>
          <a:endParaRPr lang="en-US"/>
        </a:p>
      </dgm:t>
    </dgm:pt>
    <dgm:pt modelId="{84B1FB54-19F7-42C4-BE9D-B17EF7DCF6B5}" type="pres">
      <dgm:prSet presAssocID="{6AD8D4FE-4B9A-41B4-A0BB-88245D8891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DCA190-4277-4D78-9B59-4B40F7F95CB1}" type="pres">
      <dgm:prSet presAssocID="{3B07CC36-2F6F-4628-9807-E5EB136E78BF}" presName="hierRoot1" presStyleCnt="0">
        <dgm:presLayoutVars>
          <dgm:hierBranch val="init"/>
        </dgm:presLayoutVars>
      </dgm:prSet>
      <dgm:spPr/>
    </dgm:pt>
    <dgm:pt modelId="{2D7A5D80-46B7-417A-9FEB-071AFC7FF9CA}" type="pres">
      <dgm:prSet presAssocID="{3B07CC36-2F6F-4628-9807-E5EB136E78BF}" presName="rootComposite1" presStyleCnt="0"/>
      <dgm:spPr/>
    </dgm:pt>
    <dgm:pt modelId="{5BC9859D-902B-4CF3-A64D-CABD4D6FD0CF}" type="pres">
      <dgm:prSet presAssocID="{3B07CC36-2F6F-4628-9807-E5EB136E78BF}" presName="rootText1" presStyleLbl="node0" presStyleIdx="0" presStyleCnt="1" custScaleX="75219" custScaleY="676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3A0972-59E9-4125-A147-739D07C8138E}" type="pres">
      <dgm:prSet presAssocID="{3B07CC36-2F6F-4628-9807-E5EB136E78B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617C9B-35BC-49BB-B1F2-9E8C543D2F80}" type="pres">
      <dgm:prSet presAssocID="{3B07CC36-2F6F-4628-9807-E5EB136E78BF}" presName="hierChild2" presStyleCnt="0"/>
      <dgm:spPr/>
    </dgm:pt>
    <dgm:pt modelId="{197A18B0-3E6A-49CE-88EC-347755F7915F}" type="pres">
      <dgm:prSet presAssocID="{3E4CFE05-05E2-4DE7-AFFB-BAD73C67E9D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233110C-D5CF-4262-85DE-361C6ACB4B77}" type="pres">
      <dgm:prSet presAssocID="{FA7E1218-2144-40E0-9E9C-1E9200D7A2DB}" presName="hierRoot2" presStyleCnt="0">
        <dgm:presLayoutVars>
          <dgm:hierBranch val="init"/>
        </dgm:presLayoutVars>
      </dgm:prSet>
      <dgm:spPr/>
    </dgm:pt>
    <dgm:pt modelId="{AB582A0F-E4B8-489E-9EBE-CB2A682D5B5A}" type="pres">
      <dgm:prSet presAssocID="{FA7E1218-2144-40E0-9E9C-1E9200D7A2DB}" presName="rootComposite" presStyleCnt="0"/>
      <dgm:spPr/>
    </dgm:pt>
    <dgm:pt modelId="{20D6A22F-564C-41F4-B8D8-67971099EF82}" type="pres">
      <dgm:prSet presAssocID="{FA7E1218-2144-40E0-9E9C-1E9200D7A2DB}" presName="rootText" presStyleLbl="node2" presStyleIdx="0" presStyleCnt="3" custScaleX="62592" custScaleY="643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5EC53D-4738-47C0-87B0-F78C416E6495}" type="pres">
      <dgm:prSet presAssocID="{FA7E1218-2144-40E0-9E9C-1E9200D7A2DB}" presName="rootConnector" presStyleLbl="node2" presStyleIdx="0" presStyleCnt="3"/>
      <dgm:spPr/>
      <dgm:t>
        <a:bodyPr/>
        <a:lstStyle/>
        <a:p>
          <a:endParaRPr lang="en-US"/>
        </a:p>
      </dgm:t>
    </dgm:pt>
    <dgm:pt modelId="{3F43C261-E5E8-4254-B9DD-D1F6D5B8204C}" type="pres">
      <dgm:prSet presAssocID="{FA7E1218-2144-40E0-9E9C-1E9200D7A2DB}" presName="hierChild4" presStyleCnt="0"/>
      <dgm:spPr/>
    </dgm:pt>
    <dgm:pt modelId="{25B2278A-7ACD-4E5C-A360-06CBE345FB00}" type="pres">
      <dgm:prSet presAssocID="{FA7E1218-2144-40E0-9E9C-1E9200D7A2DB}" presName="hierChild5" presStyleCnt="0"/>
      <dgm:spPr/>
    </dgm:pt>
    <dgm:pt modelId="{524EC5EF-70C4-4D8C-8206-017470348E95}" type="pres">
      <dgm:prSet presAssocID="{905B1A3D-1DAA-4D98-A6D7-35F3E5404F1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CB88BBF-1EB5-4328-9291-B05B52CAD580}" type="pres">
      <dgm:prSet presAssocID="{8BDE445C-2725-4C26-89DA-9D35AE703F6C}" presName="hierRoot2" presStyleCnt="0">
        <dgm:presLayoutVars>
          <dgm:hierBranch val="init"/>
        </dgm:presLayoutVars>
      </dgm:prSet>
      <dgm:spPr/>
    </dgm:pt>
    <dgm:pt modelId="{221CB5F3-FEDC-4EEA-BCCD-84B71E21FDCB}" type="pres">
      <dgm:prSet presAssocID="{8BDE445C-2725-4C26-89DA-9D35AE703F6C}" presName="rootComposite" presStyleCnt="0"/>
      <dgm:spPr/>
    </dgm:pt>
    <dgm:pt modelId="{59A55E48-E9FD-4F44-A561-B241DF114B06}" type="pres">
      <dgm:prSet presAssocID="{8BDE445C-2725-4C26-89DA-9D35AE703F6C}" presName="rootText" presStyleLbl="node2" presStyleIdx="1" presStyleCnt="3" custScaleX="70952" custScaleY="68403" custLinFactNeighborX="11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30A1E3-4BB2-4799-B08D-D79E60AB257B}" type="pres">
      <dgm:prSet presAssocID="{8BDE445C-2725-4C26-89DA-9D35AE703F6C}" presName="rootConnector" presStyleLbl="node2" presStyleIdx="1" presStyleCnt="3"/>
      <dgm:spPr/>
      <dgm:t>
        <a:bodyPr/>
        <a:lstStyle/>
        <a:p>
          <a:endParaRPr lang="en-US"/>
        </a:p>
      </dgm:t>
    </dgm:pt>
    <dgm:pt modelId="{0897801F-0418-4422-8729-71A8936AF1B6}" type="pres">
      <dgm:prSet presAssocID="{8BDE445C-2725-4C26-89DA-9D35AE703F6C}" presName="hierChild4" presStyleCnt="0"/>
      <dgm:spPr/>
    </dgm:pt>
    <dgm:pt modelId="{8D044BE1-E061-4624-8738-04F9AAEFAEA1}" type="pres">
      <dgm:prSet presAssocID="{8BDE445C-2725-4C26-89DA-9D35AE703F6C}" presName="hierChild5" presStyleCnt="0"/>
      <dgm:spPr/>
    </dgm:pt>
    <dgm:pt modelId="{33F6CF7B-B508-4F45-9883-69ABC8211BFF}" type="pres">
      <dgm:prSet presAssocID="{8AED5FE7-D889-4958-A3ED-CF024F908C2F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17B459C-5020-4678-9F61-42BBD1EB43FD}" type="pres">
      <dgm:prSet presAssocID="{2B98FB39-D788-4B7E-B0CE-28FFE5F2FDB0}" presName="hierRoot2" presStyleCnt="0">
        <dgm:presLayoutVars>
          <dgm:hierBranch val="init"/>
        </dgm:presLayoutVars>
      </dgm:prSet>
      <dgm:spPr/>
    </dgm:pt>
    <dgm:pt modelId="{B1FFBA8A-C2C2-4EFC-86D4-9CA20E339DCE}" type="pres">
      <dgm:prSet presAssocID="{2B98FB39-D788-4B7E-B0CE-28FFE5F2FDB0}" presName="rootComposite" presStyleCnt="0"/>
      <dgm:spPr/>
    </dgm:pt>
    <dgm:pt modelId="{E87719CA-FAF6-407A-A144-DB488E91576C}" type="pres">
      <dgm:prSet presAssocID="{2B98FB39-D788-4B7E-B0CE-28FFE5F2FDB0}" presName="rootText" presStyleLbl="node2" presStyleIdx="2" presStyleCnt="3" custScaleX="66060" custScaleY="707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39DA1-482A-40FC-9A7C-687533014F30}" type="pres">
      <dgm:prSet presAssocID="{2B98FB39-D788-4B7E-B0CE-28FFE5F2FDB0}" presName="rootConnector" presStyleLbl="node2" presStyleIdx="2" presStyleCnt="3"/>
      <dgm:spPr/>
      <dgm:t>
        <a:bodyPr/>
        <a:lstStyle/>
        <a:p>
          <a:endParaRPr lang="en-US"/>
        </a:p>
      </dgm:t>
    </dgm:pt>
    <dgm:pt modelId="{BF05F9C6-2A45-48B0-952A-1D17A6591298}" type="pres">
      <dgm:prSet presAssocID="{2B98FB39-D788-4B7E-B0CE-28FFE5F2FDB0}" presName="hierChild4" presStyleCnt="0"/>
      <dgm:spPr/>
    </dgm:pt>
    <dgm:pt modelId="{4E250E8B-F726-4D0A-A630-17C145162D20}" type="pres">
      <dgm:prSet presAssocID="{2B98FB39-D788-4B7E-B0CE-28FFE5F2FDB0}" presName="hierChild5" presStyleCnt="0"/>
      <dgm:spPr/>
    </dgm:pt>
    <dgm:pt modelId="{2FED423E-F0B6-4BBD-8EE6-7C88F3EFC9F0}" type="pres">
      <dgm:prSet presAssocID="{3B07CC36-2F6F-4628-9807-E5EB136E78BF}" presName="hierChild3" presStyleCnt="0"/>
      <dgm:spPr/>
    </dgm:pt>
  </dgm:ptLst>
  <dgm:cxnLst>
    <dgm:cxn modelId="{C90E3BFC-C80A-4BA2-ADB9-13E8CE42C681}" type="presOf" srcId="{905B1A3D-1DAA-4D98-A6D7-35F3E5404F1B}" destId="{524EC5EF-70C4-4D8C-8206-017470348E95}" srcOrd="0" destOrd="0" presId="urn:microsoft.com/office/officeart/2005/8/layout/orgChart1"/>
    <dgm:cxn modelId="{408CA30B-5864-45CF-8D7E-9CF1AC2CCBA8}" type="presOf" srcId="{3B07CC36-2F6F-4628-9807-E5EB136E78BF}" destId="{5BC9859D-902B-4CF3-A64D-CABD4D6FD0CF}" srcOrd="0" destOrd="0" presId="urn:microsoft.com/office/officeart/2005/8/layout/orgChart1"/>
    <dgm:cxn modelId="{6C92878A-541B-4459-A3E5-EA88AD8C1C43}" srcId="{6AD8D4FE-4B9A-41B4-A0BB-88245D8891FA}" destId="{3B07CC36-2F6F-4628-9807-E5EB136E78BF}" srcOrd="0" destOrd="0" parTransId="{A76CEDAA-5E36-4681-9813-6DCA535DC027}" sibTransId="{4EEBB9FD-2CF7-4554-A7D1-791A367F45C5}"/>
    <dgm:cxn modelId="{1783010D-8711-4670-85FF-BE5BC4E1BFE2}" type="presOf" srcId="{6AD8D4FE-4B9A-41B4-A0BB-88245D8891FA}" destId="{84B1FB54-19F7-42C4-BE9D-B17EF7DCF6B5}" srcOrd="0" destOrd="0" presId="urn:microsoft.com/office/officeart/2005/8/layout/orgChart1"/>
    <dgm:cxn modelId="{E2FCD894-F187-4D78-B26E-1E1EA3F8E674}" srcId="{3B07CC36-2F6F-4628-9807-E5EB136E78BF}" destId="{FA7E1218-2144-40E0-9E9C-1E9200D7A2DB}" srcOrd="0" destOrd="0" parTransId="{3E4CFE05-05E2-4DE7-AFFB-BAD73C67E9D6}" sibTransId="{63BFDE71-819C-4356-81DD-F61A07CA4FD7}"/>
    <dgm:cxn modelId="{7A5878E4-CEEB-4594-B400-23B8639B5399}" type="presOf" srcId="{FA7E1218-2144-40E0-9E9C-1E9200D7A2DB}" destId="{5E5EC53D-4738-47C0-87B0-F78C416E6495}" srcOrd="1" destOrd="0" presId="urn:microsoft.com/office/officeart/2005/8/layout/orgChart1"/>
    <dgm:cxn modelId="{2EC4FD5F-6405-48CA-92B0-45BF6382623B}" type="presOf" srcId="{8AED5FE7-D889-4958-A3ED-CF024F908C2F}" destId="{33F6CF7B-B508-4F45-9883-69ABC8211BFF}" srcOrd="0" destOrd="0" presId="urn:microsoft.com/office/officeart/2005/8/layout/orgChart1"/>
    <dgm:cxn modelId="{C1F50185-850E-42A1-AAF1-528727AD71F5}" type="presOf" srcId="{FA7E1218-2144-40E0-9E9C-1E9200D7A2DB}" destId="{20D6A22F-564C-41F4-B8D8-67971099EF82}" srcOrd="0" destOrd="0" presId="urn:microsoft.com/office/officeart/2005/8/layout/orgChart1"/>
    <dgm:cxn modelId="{97CE0E8D-2DFC-41FD-B60A-AD504C6EB902}" srcId="{3B07CC36-2F6F-4628-9807-E5EB136E78BF}" destId="{8BDE445C-2725-4C26-89DA-9D35AE703F6C}" srcOrd="1" destOrd="0" parTransId="{905B1A3D-1DAA-4D98-A6D7-35F3E5404F1B}" sibTransId="{412211FC-C6BC-4A1B-840A-8B909FD01E04}"/>
    <dgm:cxn modelId="{3DE54AED-D076-44CE-83BF-386DB6F416F7}" type="presOf" srcId="{2B98FB39-D788-4B7E-B0CE-28FFE5F2FDB0}" destId="{CA639DA1-482A-40FC-9A7C-687533014F30}" srcOrd="1" destOrd="0" presId="urn:microsoft.com/office/officeart/2005/8/layout/orgChart1"/>
    <dgm:cxn modelId="{372F0E15-8CC6-4692-ABEF-46EE58564A2E}" type="presOf" srcId="{8BDE445C-2725-4C26-89DA-9D35AE703F6C}" destId="{59A55E48-E9FD-4F44-A561-B241DF114B06}" srcOrd="0" destOrd="0" presId="urn:microsoft.com/office/officeart/2005/8/layout/orgChart1"/>
    <dgm:cxn modelId="{2D589BA8-51A8-41FD-80F7-E4D392442FAF}" srcId="{3B07CC36-2F6F-4628-9807-E5EB136E78BF}" destId="{2B98FB39-D788-4B7E-B0CE-28FFE5F2FDB0}" srcOrd="2" destOrd="0" parTransId="{8AED5FE7-D889-4958-A3ED-CF024F908C2F}" sibTransId="{4FA6280A-24EE-4911-9F40-5BADFDD8BB55}"/>
    <dgm:cxn modelId="{A39B80FC-35C5-4A96-9F98-7B4F327D1169}" type="presOf" srcId="{3B07CC36-2F6F-4628-9807-E5EB136E78BF}" destId="{EE3A0972-59E9-4125-A147-739D07C8138E}" srcOrd="1" destOrd="0" presId="urn:microsoft.com/office/officeart/2005/8/layout/orgChart1"/>
    <dgm:cxn modelId="{592AFC30-BDEA-4FE3-ABD7-F181CC4D97E9}" type="presOf" srcId="{2B98FB39-D788-4B7E-B0CE-28FFE5F2FDB0}" destId="{E87719CA-FAF6-407A-A144-DB488E91576C}" srcOrd="0" destOrd="0" presId="urn:microsoft.com/office/officeart/2005/8/layout/orgChart1"/>
    <dgm:cxn modelId="{B10C326C-BF44-4BFB-A6A7-7647ED878549}" type="presOf" srcId="{8BDE445C-2725-4C26-89DA-9D35AE703F6C}" destId="{2630A1E3-4BB2-4799-B08D-D79E60AB257B}" srcOrd="1" destOrd="0" presId="urn:microsoft.com/office/officeart/2005/8/layout/orgChart1"/>
    <dgm:cxn modelId="{7EDA66DA-46A1-4B14-A198-89512EE9F28A}" type="presOf" srcId="{3E4CFE05-05E2-4DE7-AFFB-BAD73C67E9D6}" destId="{197A18B0-3E6A-49CE-88EC-347755F7915F}" srcOrd="0" destOrd="0" presId="urn:microsoft.com/office/officeart/2005/8/layout/orgChart1"/>
    <dgm:cxn modelId="{8AB0024F-5FF5-46DB-89F6-449A352A84EF}" type="presParOf" srcId="{84B1FB54-19F7-42C4-BE9D-B17EF7DCF6B5}" destId="{CDDCA190-4277-4D78-9B59-4B40F7F95CB1}" srcOrd="0" destOrd="0" presId="urn:microsoft.com/office/officeart/2005/8/layout/orgChart1"/>
    <dgm:cxn modelId="{44BBE873-C5DE-4B65-A31E-3384D99780B6}" type="presParOf" srcId="{CDDCA190-4277-4D78-9B59-4B40F7F95CB1}" destId="{2D7A5D80-46B7-417A-9FEB-071AFC7FF9CA}" srcOrd="0" destOrd="0" presId="urn:microsoft.com/office/officeart/2005/8/layout/orgChart1"/>
    <dgm:cxn modelId="{0C5B13C4-A666-4044-BE52-9A7DC76DD190}" type="presParOf" srcId="{2D7A5D80-46B7-417A-9FEB-071AFC7FF9CA}" destId="{5BC9859D-902B-4CF3-A64D-CABD4D6FD0CF}" srcOrd="0" destOrd="0" presId="urn:microsoft.com/office/officeart/2005/8/layout/orgChart1"/>
    <dgm:cxn modelId="{AA74DD86-4024-4C96-B8FB-CE548C6CBCE3}" type="presParOf" srcId="{2D7A5D80-46B7-417A-9FEB-071AFC7FF9CA}" destId="{EE3A0972-59E9-4125-A147-739D07C8138E}" srcOrd="1" destOrd="0" presId="urn:microsoft.com/office/officeart/2005/8/layout/orgChart1"/>
    <dgm:cxn modelId="{94F14373-ECB2-4780-8F52-A8DF5A167368}" type="presParOf" srcId="{CDDCA190-4277-4D78-9B59-4B40F7F95CB1}" destId="{9C617C9B-35BC-49BB-B1F2-9E8C543D2F80}" srcOrd="1" destOrd="0" presId="urn:microsoft.com/office/officeart/2005/8/layout/orgChart1"/>
    <dgm:cxn modelId="{8F5BCCC9-13FD-48D1-B68F-1BBED5C2DC2D}" type="presParOf" srcId="{9C617C9B-35BC-49BB-B1F2-9E8C543D2F80}" destId="{197A18B0-3E6A-49CE-88EC-347755F7915F}" srcOrd="0" destOrd="0" presId="urn:microsoft.com/office/officeart/2005/8/layout/orgChart1"/>
    <dgm:cxn modelId="{FA989288-08F7-40A1-B54F-2C3A965EE442}" type="presParOf" srcId="{9C617C9B-35BC-49BB-B1F2-9E8C543D2F80}" destId="{5233110C-D5CF-4262-85DE-361C6ACB4B77}" srcOrd="1" destOrd="0" presId="urn:microsoft.com/office/officeart/2005/8/layout/orgChart1"/>
    <dgm:cxn modelId="{658CBF0D-8689-464C-B049-320BF12112C1}" type="presParOf" srcId="{5233110C-D5CF-4262-85DE-361C6ACB4B77}" destId="{AB582A0F-E4B8-489E-9EBE-CB2A682D5B5A}" srcOrd="0" destOrd="0" presId="urn:microsoft.com/office/officeart/2005/8/layout/orgChart1"/>
    <dgm:cxn modelId="{77827EE9-FC78-40D1-B727-88CBF4CFCB3C}" type="presParOf" srcId="{AB582A0F-E4B8-489E-9EBE-CB2A682D5B5A}" destId="{20D6A22F-564C-41F4-B8D8-67971099EF82}" srcOrd="0" destOrd="0" presId="urn:microsoft.com/office/officeart/2005/8/layout/orgChart1"/>
    <dgm:cxn modelId="{A9D396B7-4FC8-4D39-9E08-D14B9368949D}" type="presParOf" srcId="{AB582A0F-E4B8-489E-9EBE-CB2A682D5B5A}" destId="{5E5EC53D-4738-47C0-87B0-F78C416E6495}" srcOrd="1" destOrd="0" presId="urn:microsoft.com/office/officeart/2005/8/layout/orgChart1"/>
    <dgm:cxn modelId="{83005D9C-6683-42DD-B086-314C186EECB6}" type="presParOf" srcId="{5233110C-D5CF-4262-85DE-361C6ACB4B77}" destId="{3F43C261-E5E8-4254-B9DD-D1F6D5B8204C}" srcOrd="1" destOrd="0" presId="urn:microsoft.com/office/officeart/2005/8/layout/orgChart1"/>
    <dgm:cxn modelId="{5BB78B8E-E8A2-45BD-8246-DC6617A9C924}" type="presParOf" srcId="{5233110C-D5CF-4262-85DE-361C6ACB4B77}" destId="{25B2278A-7ACD-4E5C-A360-06CBE345FB00}" srcOrd="2" destOrd="0" presId="urn:microsoft.com/office/officeart/2005/8/layout/orgChart1"/>
    <dgm:cxn modelId="{C34890B9-DF51-4FF3-BB45-449FEE65D4E3}" type="presParOf" srcId="{9C617C9B-35BC-49BB-B1F2-9E8C543D2F80}" destId="{524EC5EF-70C4-4D8C-8206-017470348E95}" srcOrd="2" destOrd="0" presId="urn:microsoft.com/office/officeart/2005/8/layout/orgChart1"/>
    <dgm:cxn modelId="{AFEA0F32-B992-4B0B-89DB-096613A9D378}" type="presParOf" srcId="{9C617C9B-35BC-49BB-B1F2-9E8C543D2F80}" destId="{4CB88BBF-1EB5-4328-9291-B05B52CAD580}" srcOrd="3" destOrd="0" presId="urn:microsoft.com/office/officeart/2005/8/layout/orgChart1"/>
    <dgm:cxn modelId="{0FA90135-1961-4D69-8FAA-20374815FBF6}" type="presParOf" srcId="{4CB88BBF-1EB5-4328-9291-B05B52CAD580}" destId="{221CB5F3-FEDC-4EEA-BCCD-84B71E21FDCB}" srcOrd="0" destOrd="0" presId="urn:microsoft.com/office/officeart/2005/8/layout/orgChart1"/>
    <dgm:cxn modelId="{030C668C-999A-4E90-965E-E70B62235C9F}" type="presParOf" srcId="{221CB5F3-FEDC-4EEA-BCCD-84B71E21FDCB}" destId="{59A55E48-E9FD-4F44-A561-B241DF114B06}" srcOrd="0" destOrd="0" presId="urn:microsoft.com/office/officeart/2005/8/layout/orgChart1"/>
    <dgm:cxn modelId="{7FFFC22B-2C88-4AE4-9754-03977F5F04A3}" type="presParOf" srcId="{221CB5F3-FEDC-4EEA-BCCD-84B71E21FDCB}" destId="{2630A1E3-4BB2-4799-B08D-D79E60AB257B}" srcOrd="1" destOrd="0" presId="urn:microsoft.com/office/officeart/2005/8/layout/orgChart1"/>
    <dgm:cxn modelId="{7216FA13-DE4C-413D-B202-7704AE5DA3B9}" type="presParOf" srcId="{4CB88BBF-1EB5-4328-9291-B05B52CAD580}" destId="{0897801F-0418-4422-8729-71A8936AF1B6}" srcOrd="1" destOrd="0" presId="urn:microsoft.com/office/officeart/2005/8/layout/orgChart1"/>
    <dgm:cxn modelId="{651F90E3-BC53-4546-A1AE-0FC9BDC0C2D8}" type="presParOf" srcId="{4CB88BBF-1EB5-4328-9291-B05B52CAD580}" destId="{8D044BE1-E061-4624-8738-04F9AAEFAEA1}" srcOrd="2" destOrd="0" presId="urn:microsoft.com/office/officeart/2005/8/layout/orgChart1"/>
    <dgm:cxn modelId="{E2924B18-D153-4931-B71D-0CF1FBD2FCC2}" type="presParOf" srcId="{9C617C9B-35BC-49BB-B1F2-9E8C543D2F80}" destId="{33F6CF7B-B508-4F45-9883-69ABC8211BFF}" srcOrd="4" destOrd="0" presId="urn:microsoft.com/office/officeart/2005/8/layout/orgChart1"/>
    <dgm:cxn modelId="{A0F81DBC-6CC6-4368-90DB-CCAD24B30393}" type="presParOf" srcId="{9C617C9B-35BC-49BB-B1F2-9E8C543D2F80}" destId="{817B459C-5020-4678-9F61-42BBD1EB43FD}" srcOrd="5" destOrd="0" presId="urn:microsoft.com/office/officeart/2005/8/layout/orgChart1"/>
    <dgm:cxn modelId="{19D8EEE6-DD19-45EB-8925-ECC113B4EB84}" type="presParOf" srcId="{817B459C-5020-4678-9F61-42BBD1EB43FD}" destId="{B1FFBA8A-C2C2-4EFC-86D4-9CA20E339DCE}" srcOrd="0" destOrd="0" presId="urn:microsoft.com/office/officeart/2005/8/layout/orgChart1"/>
    <dgm:cxn modelId="{9BA00BE5-0596-4CDA-A06B-0ED2FC061E6E}" type="presParOf" srcId="{B1FFBA8A-C2C2-4EFC-86D4-9CA20E339DCE}" destId="{E87719CA-FAF6-407A-A144-DB488E91576C}" srcOrd="0" destOrd="0" presId="urn:microsoft.com/office/officeart/2005/8/layout/orgChart1"/>
    <dgm:cxn modelId="{48EE7507-CD6D-400F-BC3B-B9BF18154297}" type="presParOf" srcId="{B1FFBA8A-C2C2-4EFC-86D4-9CA20E339DCE}" destId="{CA639DA1-482A-40FC-9A7C-687533014F30}" srcOrd="1" destOrd="0" presId="urn:microsoft.com/office/officeart/2005/8/layout/orgChart1"/>
    <dgm:cxn modelId="{8CBCEC31-B89C-4DB8-8AFC-15D45F8808FE}" type="presParOf" srcId="{817B459C-5020-4678-9F61-42BBD1EB43FD}" destId="{BF05F9C6-2A45-48B0-952A-1D17A6591298}" srcOrd="1" destOrd="0" presId="urn:microsoft.com/office/officeart/2005/8/layout/orgChart1"/>
    <dgm:cxn modelId="{7478D3D8-8490-41FC-BCC5-E9E28C31A048}" type="presParOf" srcId="{817B459C-5020-4678-9F61-42BBD1EB43FD}" destId="{4E250E8B-F726-4D0A-A630-17C145162D20}" srcOrd="2" destOrd="0" presId="urn:microsoft.com/office/officeart/2005/8/layout/orgChart1"/>
    <dgm:cxn modelId="{7EC9D5D7-6C36-4965-92E0-57400CAC04B5}" type="presParOf" srcId="{CDDCA190-4277-4D78-9B59-4B40F7F95CB1}" destId="{2FED423E-F0B6-4BBD-8EE6-7C88F3EFC9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2F9FD1-CE1E-4653-AFA6-4EF0BFD5A60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4C206F-258B-44DC-84B5-B7AB950A4B5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Iteration statements</a:t>
          </a:r>
          <a:endParaRPr lang="en-US" sz="2400" dirty="0"/>
        </a:p>
      </dgm:t>
    </dgm:pt>
    <dgm:pt modelId="{72DF5BA5-5C09-454E-AB2A-8812B62E9889}" type="parTrans" cxnId="{CE0B5360-06D2-47FB-9340-26F8DADCB48D}">
      <dgm:prSet/>
      <dgm:spPr/>
      <dgm:t>
        <a:bodyPr/>
        <a:lstStyle/>
        <a:p>
          <a:endParaRPr lang="en-US"/>
        </a:p>
      </dgm:t>
    </dgm:pt>
    <dgm:pt modelId="{C3E36E33-53B4-4915-AFEC-1AABEEFCFB23}" type="sibTrans" cxnId="{CE0B5360-06D2-47FB-9340-26F8DADCB48D}">
      <dgm:prSet/>
      <dgm:spPr/>
      <dgm:t>
        <a:bodyPr/>
        <a:lstStyle/>
        <a:p>
          <a:endParaRPr lang="en-US"/>
        </a:p>
      </dgm:t>
    </dgm:pt>
    <dgm:pt modelId="{D97ED68E-B570-4175-BB20-FBD05DD26CA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600" dirty="0" smtClean="0"/>
            <a:t>while</a:t>
          </a:r>
          <a:endParaRPr lang="en-US" sz="2600" dirty="0"/>
        </a:p>
      </dgm:t>
    </dgm:pt>
    <dgm:pt modelId="{A2028B6C-5D6E-48A2-8375-37D250028DE3}" type="parTrans" cxnId="{76EC2F08-092D-44EA-AB8D-1E45CA0D23EA}">
      <dgm:prSet/>
      <dgm:spPr/>
      <dgm:t>
        <a:bodyPr/>
        <a:lstStyle/>
        <a:p>
          <a:endParaRPr lang="en-US"/>
        </a:p>
      </dgm:t>
    </dgm:pt>
    <dgm:pt modelId="{139F75C6-11AE-4D01-A1C0-4B3A7F4A97EF}" type="sibTrans" cxnId="{76EC2F08-092D-44EA-AB8D-1E45CA0D23EA}">
      <dgm:prSet/>
      <dgm:spPr/>
      <dgm:t>
        <a:bodyPr/>
        <a:lstStyle/>
        <a:p>
          <a:endParaRPr lang="en-US"/>
        </a:p>
      </dgm:t>
    </dgm:pt>
    <dgm:pt modelId="{D666B400-E322-4023-8E3D-E6D9FDAE45C7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600" dirty="0" smtClean="0"/>
            <a:t>do while</a:t>
          </a:r>
          <a:endParaRPr lang="en-US" sz="2600" dirty="0"/>
        </a:p>
      </dgm:t>
    </dgm:pt>
    <dgm:pt modelId="{981F6242-7118-4AE7-B260-5617476DCD64}" type="parTrans" cxnId="{F5167A01-3F37-422A-A0A4-9EC9F487B057}">
      <dgm:prSet/>
      <dgm:spPr/>
      <dgm:t>
        <a:bodyPr/>
        <a:lstStyle/>
        <a:p>
          <a:endParaRPr lang="en-US"/>
        </a:p>
      </dgm:t>
    </dgm:pt>
    <dgm:pt modelId="{E0EE1F78-0D29-438E-873F-73E575E5874A}" type="sibTrans" cxnId="{F5167A01-3F37-422A-A0A4-9EC9F487B057}">
      <dgm:prSet/>
      <dgm:spPr/>
      <dgm:t>
        <a:bodyPr/>
        <a:lstStyle/>
        <a:p>
          <a:endParaRPr lang="en-US"/>
        </a:p>
      </dgm:t>
    </dgm:pt>
    <dgm:pt modelId="{15058274-86C6-46AB-AFA4-EC38EC8B9D72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600" dirty="0" smtClean="0"/>
            <a:t>for</a:t>
          </a:r>
          <a:endParaRPr lang="en-US" sz="2600" dirty="0"/>
        </a:p>
      </dgm:t>
    </dgm:pt>
    <dgm:pt modelId="{E2ED1E82-F029-4BF2-AD5A-4BE4DC1817CC}" type="parTrans" cxnId="{999DE808-26DB-4EF0-B2AB-207EF616F166}">
      <dgm:prSet/>
      <dgm:spPr/>
      <dgm:t>
        <a:bodyPr/>
        <a:lstStyle/>
        <a:p>
          <a:endParaRPr lang="en-US"/>
        </a:p>
      </dgm:t>
    </dgm:pt>
    <dgm:pt modelId="{4D119E43-D49E-42BD-86B6-734C484E4699}" type="sibTrans" cxnId="{999DE808-26DB-4EF0-B2AB-207EF616F166}">
      <dgm:prSet/>
      <dgm:spPr/>
      <dgm:t>
        <a:bodyPr/>
        <a:lstStyle/>
        <a:p>
          <a:endParaRPr lang="en-US"/>
        </a:p>
      </dgm:t>
    </dgm:pt>
    <dgm:pt modelId="{BE00D7E0-6B79-4DD1-8275-A8EC2E3A2AE8}" type="pres">
      <dgm:prSet presAssocID="{552F9FD1-CE1E-4653-AFA6-4EF0BFD5A6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319279-D024-4D01-B147-82D361F36A22}" type="pres">
      <dgm:prSet presAssocID="{084C206F-258B-44DC-84B5-B7AB950A4B59}" presName="hierRoot1" presStyleCnt="0">
        <dgm:presLayoutVars>
          <dgm:hierBranch val="init"/>
        </dgm:presLayoutVars>
      </dgm:prSet>
      <dgm:spPr/>
    </dgm:pt>
    <dgm:pt modelId="{73E1DCC9-6F9C-4D49-9EA4-964A72CBAF79}" type="pres">
      <dgm:prSet presAssocID="{084C206F-258B-44DC-84B5-B7AB950A4B59}" presName="rootComposite1" presStyleCnt="0"/>
      <dgm:spPr/>
    </dgm:pt>
    <dgm:pt modelId="{C802D43F-F069-4206-B971-FED965322EC4}" type="pres">
      <dgm:prSet presAssocID="{084C206F-258B-44DC-84B5-B7AB950A4B59}" presName="rootText1" presStyleLbl="node0" presStyleIdx="0" presStyleCnt="1" custScaleX="57072" custScaleY="35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37316-4CEF-4830-A00C-545B52781E36}" type="pres">
      <dgm:prSet presAssocID="{084C206F-258B-44DC-84B5-B7AB950A4B5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A151C0E-7C8B-4F7D-A4DB-0078D31CBB10}" type="pres">
      <dgm:prSet presAssocID="{084C206F-258B-44DC-84B5-B7AB950A4B59}" presName="hierChild2" presStyleCnt="0"/>
      <dgm:spPr/>
    </dgm:pt>
    <dgm:pt modelId="{8216FFD6-4C13-4E31-A738-9F289A04B34C}" type="pres">
      <dgm:prSet presAssocID="{A2028B6C-5D6E-48A2-8375-37D250028DE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A72D368-1445-4EE2-ADA9-C29C7DB043AF}" type="pres">
      <dgm:prSet presAssocID="{D97ED68E-B570-4175-BB20-FBD05DD26CA8}" presName="hierRoot2" presStyleCnt="0">
        <dgm:presLayoutVars>
          <dgm:hierBranch val="init"/>
        </dgm:presLayoutVars>
      </dgm:prSet>
      <dgm:spPr/>
    </dgm:pt>
    <dgm:pt modelId="{DDA3CA7D-256A-413D-AA2E-165439599B65}" type="pres">
      <dgm:prSet presAssocID="{D97ED68E-B570-4175-BB20-FBD05DD26CA8}" presName="rootComposite" presStyleCnt="0"/>
      <dgm:spPr/>
    </dgm:pt>
    <dgm:pt modelId="{AC12A3DC-DC7A-45E0-B04A-89464D24D676}" type="pres">
      <dgm:prSet presAssocID="{D97ED68E-B570-4175-BB20-FBD05DD26CA8}" presName="rootText" presStyleLbl="node2" presStyleIdx="0" presStyleCnt="3" custScaleX="38583" custScaleY="268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0DB7F0-A2A5-48D1-9207-4CFE73149C17}" type="pres">
      <dgm:prSet presAssocID="{D97ED68E-B570-4175-BB20-FBD05DD26CA8}" presName="rootConnector" presStyleLbl="node2" presStyleIdx="0" presStyleCnt="3"/>
      <dgm:spPr/>
      <dgm:t>
        <a:bodyPr/>
        <a:lstStyle/>
        <a:p>
          <a:endParaRPr lang="en-US"/>
        </a:p>
      </dgm:t>
    </dgm:pt>
    <dgm:pt modelId="{CF42D991-FF14-42C2-8A37-3BA43DCEA92D}" type="pres">
      <dgm:prSet presAssocID="{D97ED68E-B570-4175-BB20-FBD05DD26CA8}" presName="hierChild4" presStyleCnt="0"/>
      <dgm:spPr/>
    </dgm:pt>
    <dgm:pt modelId="{8B2CBC7C-74D1-421D-851A-394E76D6B0CE}" type="pres">
      <dgm:prSet presAssocID="{D97ED68E-B570-4175-BB20-FBD05DD26CA8}" presName="hierChild5" presStyleCnt="0"/>
      <dgm:spPr/>
    </dgm:pt>
    <dgm:pt modelId="{091DAC28-4D14-4787-9FCE-F4D886A36AEF}" type="pres">
      <dgm:prSet presAssocID="{981F6242-7118-4AE7-B260-5617476DCD6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48B4614-D900-419F-B44F-895BD4A6DBD0}" type="pres">
      <dgm:prSet presAssocID="{D666B400-E322-4023-8E3D-E6D9FDAE45C7}" presName="hierRoot2" presStyleCnt="0">
        <dgm:presLayoutVars>
          <dgm:hierBranch val="init"/>
        </dgm:presLayoutVars>
      </dgm:prSet>
      <dgm:spPr/>
    </dgm:pt>
    <dgm:pt modelId="{E3B0CDA9-9350-41C9-B905-8BFDA52FB2A9}" type="pres">
      <dgm:prSet presAssocID="{D666B400-E322-4023-8E3D-E6D9FDAE45C7}" presName="rootComposite" presStyleCnt="0"/>
      <dgm:spPr/>
    </dgm:pt>
    <dgm:pt modelId="{0A6F0653-EB06-4BC5-852C-4CC53C96AD0B}" type="pres">
      <dgm:prSet presAssocID="{D666B400-E322-4023-8E3D-E6D9FDAE45C7}" presName="rootText" presStyleLbl="node2" presStyleIdx="1" presStyleCnt="3" custScaleX="39316" custScaleY="28430" custLinFactNeighborX="-77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7FA2A-34DE-4445-A4F4-BB7EF4FE10ED}" type="pres">
      <dgm:prSet presAssocID="{D666B400-E322-4023-8E3D-E6D9FDAE45C7}" presName="rootConnector" presStyleLbl="node2" presStyleIdx="1" presStyleCnt="3"/>
      <dgm:spPr/>
      <dgm:t>
        <a:bodyPr/>
        <a:lstStyle/>
        <a:p>
          <a:endParaRPr lang="en-US"/>
        </a:p>
      </dgm:t>
    </dgm:pt>
    <dgm:pt modelId="{94FE2772-C0CD-44D8-98A3-9F12FA681565}" type="pres">
      <dgm:prSet presAssocID="{D666B400-E322-4023-8E3D-E6D9FDAE45C7}" presName="hierChild4" presStyleCnt="0"/>
      <dgm:spPr/>
    </dgm:pt>
    <dgm:pt modelId="{B019BCE1-73FB-4134-848F-122B603D35D1}" type="pres">
      <dgm:prSet presAssocID="{D666B400-E322-4023-8E3D-E6D9FDAE45C7}" presName="hierChild5" presStyleCnt="0"/>
      <dgm:spPr/>
    </dgm:pt>
    <dgm:pt modelId="{A64C8AB1-5277-4555-9898-C2985D4DA69B}" type="pres">
      <dgm:prSet presAssocID="{E2ED1E82-F029-4BF2-AD5A-4BE4DC1817C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A0F3C06-70FA-4B04-9E26-F1F946C8FFA6}" type="pres">
      <dgm:prSet presAssocID="{15058274-86C6-46AB-AFA4-EC38EC8B9D72}" presName="hierRoot2" presStyleCnt="0">
        <dgm:presLayoutVars>
          <dgm:hierBranch val="init"/>
        </dgm:presLayoutVars>
      </dgm:prSet>
      <dgm:spPr/>
    </dgm:pt>
    <dgm:pt modelId="{A538DBA1-9BB1-4CF0-9875-9EABC511615C}" type="pres">
      <dgm:prSet presAssocID="{15058274-86C6-46AB-AFA4-EC38EC8B9D72}" presName="rootComposite" presStyleCnt="0"/>
      <dgm:spPr/>
    </dgm:pt>
    <dgm:pt modelId="{2AC559F5-046D-4955-9C28-99EFB43A192B}" type="pres">
      <dgm:prSet presAssocID="{15058274-86C6-46AB-AFA4-EC38EC8B9D72}" presName="rootText" presStyleLbl="node2" presStyleIdx="2" presStyleCnt="3" custScaleX="23113" custScaleY="279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9F195-CDBD-454A-811B-DD903A1555B1}" type="pres">
      <dgm:prSet presAssocID="{15058274-86C6-46AB-AFA4-EC38EC8B9D72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ED9C52-C5FE-44BB-BDD6-86663DF158F0}" type="pres">
      <dgm:prSet presAssocID="{15058274-86C6-46AB-AFA4-EC38EC8B9D72}" presName="hierChild4" presStyleCnt="0"/>
      <dgm:spPr/>
    </dgm:pt>
    <dgm:pt modelId="{68166C8E-0734-4A23-BAE9-56B8C1238D2D}" type="pres">
      <dgm:prSet presAssocID="{15058274-86C6-46AB-AFA4-EC38EC8B9D72}" presName="hierChild5" presStyleCnt="0"/>
      <dgm:spPr/>
    </dgm:pt>
    <dgm:pt modelId="{CD5A2B8F-C638-45DA-B6A0-5FEDE7890482}" type="pres">
      <dgm:prSet presAssocID="{084C206F-258B-44DC-84B5-B7AB950A4B59}" presName="hierChild3" presStyleCnt="0"/>
      <dgm:spPr/>
    </dgm:pt>
  </dgm:ptLst>
  <dgm:cxnLst>
    <dgm:cxn modelId="{76EC2F08-092D-44EA-AB8D-1E45CA0D23EA}" srcId="{084C206F-258B-44DC-84B5-B7AB950A4B59}" destId="{D97ED68E-B570-4175-BB20-FBD05DD26CA8}" srcOrd="0" destOrd="0" parTransId="{A2028B6C-5D6E-48A2-8375-37D250028DE3}" sibTransId="{139F75C6-11AE-4D01-A1C0-4B3A7F4A97EF}"/>
    <dgm:cxn modelId="{1B28808C-A6D4-4159-A904-21862720D5F2}" type="presOf" srcId="{D666B400-E322-4023-8E3D-E6D9FDAE45C7}" destId="{BFE7FA2A-34DE-4445-A4F4-BB7EF4FE10ED}" srcOrd="1" destOrd="0" presId="urn:microsoft.com/office/officeart/2005/8/layout/orgChart1"/>
    <dgm:cxn modelId="{CE0B5360-06D2-47FB-9340-26F8DADCB48D}" srcId="{552F9FD1-CE1E-4653-AFA6-4EF0BFD5A608}" destId="{084C206F-258B-44DC-84B5-B7AB950A4B59}" srcOrd="0" destOrd="0" parTransId="{72DF5BA5-5C09-454E-AB2A-8812B62E9889}" sibTransId="{C3E36E33-53B4-4915-AFEC-1AABEEFCFB23}"/>
    <dgm:cxn modelId="{FC7EF1C1-A029-48B9-81D8-2C1B68D926A6}" type="presOf" srcId="{084C206F-258B-44DC-84B5-B7AB950A4B59}" destId="{9A437316-4CEF-4830-A00C-545B52781E36}" srcOrd="1" destOrd="0" presId="urn:microsoft.com/office/officeart/2005/8/layout/orgChart1"/>
    <dgm:cxn modelId="{FAAD4149-FF8C-48F0-AAA8-027E99004790}" type="presOf" srcId="{A2028B6C-5D6E-48A2-8375-37D250028DE3}" destId="{8216FFD6-4C13-4E31-A738-9F289A04B34C}" srcOrd="0" destOrd="0" presId="urn:microsoft.com/office/officeart/2005/8/layout/orgChart1"/>
    <dgm:cxn modelId="{1CF3EC80-7046-4C8C-8D50-3683AB213A36}" type="presOf" srcId="{D97ED68E-B570-4175-BB20-FBD05DD26CA8}" destId="{AC12A3DC-DC7A-45E0-B04A-89464D24D676}" srcOrd="0" destOrd="0" presId="urn:microsoft.com/office/officeart/2005/8/layout/orgChart1"/>
    <dgm:cxn modelId="{4FC4C70A-D92B-4B19-909C-06E83F1A4896}" type="presOf" srcId="{15058274-86C6-46AB-AFA4-EC38EC8B9D72}" destId="{2AC559F5-046D-4955-9C28-99EFB43A192B}" srcOrd="0" destOrd="0" presId="urn:microsoft.com/office/officeart/2005/8/layout/orgChart1"/>
    <dgm:cxn modelId="{999DE808-26DB-4EF0-B2AB-207EF616F166}" srcId="{084C206F-258B-44DC-84B5-B7AB950A4B59}" destId="{15058274-86C6-46AB-AFA4-EC38EC8B9D72}" srcOrd="2" destOrd="0" parTransId="{E2ED1E82-F029-4BF2-AD5A-4BE4DC1817CC}" sibTransId="{4D119E43-D49E-42BD-86B6-734C484E4699}"/>
    <dgm:cxn modelId="{FB2CA523-8805-47F6-93D5-8F4349BA5C99}" type="presOf" srcId="{084C206F-258B-44DC-84B5-B7AB950A4B59}" destId="{C802D43F-F069-4206-B971-FED965322EC4}" srcOrd="0" destOrd="0" presId="urn:microsoft.com/office/officeart/2005/8/layout/orgChart1"/>
    <dgm:cxn modelId="{02ED269D-89C4-44C3-9B3A-349AFC56E743}" type="presOf" srcId="{D666B400-E322-4023-8E3D-E6D9FDAE45C7}" destId="{0A6F0653-EB06-4BC5-852C-4CC53C96AD0B}" srcOrd="0" destOrd="0" presId="urn:microsoft.com/office/officeart/2005/8/layout/orgChart1"/>
    <dgm:cxn modelId="{3697DDFC-DED3-4D6F-970D-2EA002AF8882}" type="presOf" srcId="{E2ED1E82-F029-4BF2-AD5A-4BE4DC1817CC}" destId="{A64C8AB1-5277-4555-9898-C2985D4DA69B}" srcOrd="0" destOrd="0" presId="urn:microsoft.com/office/officeart/2005/8/layout/orgChart1"/>
    <dgm:cxn modelId="{D695C47A-A28D-4E93-8F59-7446E5133440}" type="presOf" srcId="{D97ED68E-B570-4175-BB20-FBD05DD26CA8}" destId="{810DB7F0-A2A5-48D1-9207-4CFE73149C17}" srcOrd="1" destOrd="0" presId="urn:microsoft.com/office/officeart/2005/8/layout/orgChart1"/>
    <dgm:cxn modelId="{F5167A01-3F37-422A-A0A4-9EC9F487B057}" srcId="{084C206F-258B-44DC-84B5-B7AB950A4B59}" destId="{D666B400-E322-4023-8E3D-E6D9FDAE45C7}" srcOrd="1" destOrd="0" parTransId="{981F6242-7118-4AE7-B260-5617476DCD64}" sibTransId="{E0EE1F78-0D29-438E-873F-73E575E5874A}"/>
    <dgm:cxn modelId="{387E57C5-D779-483D-8E06-663442DE4A6E}" type="presOf" srcId="{15058274-86C6-46AB-AFA4-EC38EC8B9D72}" destId="{0B29F195-CDBD-454A-811B-DD903A1555B1}" srcOrd="1" destOrd="0" presId="urn:microsoft.com/office/officeart/2005/8/layout/orgChart1"/>
    <dgm:cxn modelId="{A61BE883-51ED-49AE-88E2-506BE6012617}" type="presOf" srcId="{552F9FD1-CE1E-4653-AFA6-4EF0BFD5A608}" destId="{BE00D7E0-6B79-4DD1-8275-A8EC2E3A2AE8}" srcOrd="0" destOrd="0" presId="urn:microsoft.com/office/officeart/2005/8/layout/orgChart1"/>
    <dgm:cxn modelId="{EE7690FD-017A-4A32-95AD-A1E3E57A4B74}" type="presOf" srcId="{981F6242-7118-4AE7-B260-5617476DCD64}" destId="{091DAC28-4D14-4787-9FCE-F4D886A36AEF}" srcOrd="0" destOrd="0" presId="urn:microsoft.com/office/officeart/2005/8/layout/orgChart1"/>
    <dgm:cxn modelId="{894DDA11-9770-48DD-8BE5-B80D901C87CB}" type="presParOf" srcId="{BE00D7E0-6B79-4DD1-8275-A8EC2E3A2AE8}" destId="{BD319279-D024-4D01-B147-82D361F36A22}" srcOrd="0" destOrd="0" presId="urn:microsoft.com/office/officeart/2005/8/layout/orgChart1"/>
    <dgm:cxn modelId="{E4D3246D-E5D7-4D35-A254-6AD4804A5860}" type="presParOf" srcId="{BD319279-D024-4D01-B147-82D361F36A22}" destId="{73E1DCC9-6F9C-4D49-9EA4-964A72CBAF79}" srcOrd="0" destOrd="0" presId="urn:microsoft.com/office/officeart/2005/8/layout/orgChart1"/>
    <dgm:cxn modelId="{7C8887BC-8537-469A-A4A8-39B8D8A03163}" type="presParOf" srcId="{73E1DCC9-6F9C-4D49-9EA4-964A72CBAF79}" destId="{C802D43F-F069-4206-B971-FED965322EC4}" srcOrd="0" destOrd="0" presId="urn:microsoft.com/office/officeart/2005/8/layout/orgChart1"/>
    <dgm:cxn modelId="{0998CF3A-490E-48D8-844B-E9F0A73949A4}" type="presParOf" srcId="{73E1DCC9-6F9C-4D49-9EA4-964A72CBAF79}" destId="{9A437316-4CEF-4830-A00C-545B52781E36}" srcOrd="1" destOrd="0" presId="urn:microsoft.com/office/officeart/2005/8/layout/orgChart1"/>
    <dgm:cxn modelId="{2523536E-5EC4-44EE-9228-F91DDE3BF4D1}" type="presParOf" srcId="{BD319279-D024-4D01-B147-82D361F36A22}" destId="{BA151C0E-7C8B-4F7D-A4DB-0078D31CBB10}" srcOrd="1" destOrd="0" presId="urn:microsoft.com/office/officeart/2005/8/layout/orgChart1"/>
    <dgm:cxn modelId="{55670210-7C91-4E29-BDC2-E742D89A4BC6}" type="presParOf" srcId="{BA151C0E-7C8B-4F7D-A4DB-0078D31CBB10}" destId="{8216FFD6-4C13-4E31-A738-9F289A04B34C}" srcOrd="0" destOrd="0" presId="urn:microsoft.com/office/officeart/2005/8/layout/orgChart1"/>
    <dgm:cxn modelId="{42168ACC-C6FA-4D77-ADC8-0D8CE2F616A7}" type="presParOf" srcId="{BA151C0E-7C8B-4F7D-A4DB-0078D31CBB10}" destId="{0A72D368-1445-4EE2-ADA9-C29C7DB043AF}" srcOrd="1" destOrd="0" presId="urn:microsoft.com/office/officeart/2005/8/layout/orgChart1"/>
    <dgm:cxn modelId="{83C26EFC-3756-4518-816E-04C5CB7BB913}" type="presParOf" srcId="{0A72D368-1445-4EE2-ADA9-C29C7DB043AF}" destId="{DDA3CA7D-256A-413D-AA2E-165439599B65}" srcOrd="0" destOrd="0" presId="urn:microsoft.com/office/officeart/2005/8/layout/orgChart1"/>
    <dgm:cxn modelId="{70E7F339-06B8-458D-B04F-E560D79394A7}" type="presParOf" srcId="{DDA3CA7D-256A-413D-AA2E-165439599B65}" destId="{AC12A3DC-DC7A-45E0-B04A-89464D24D676}" srcOrd="0" destOrd="0" presId="urn:microsoft.com/office/officeart/2005/8/layout/orgChart1"/>
    <dgm:cxn modelId="{DEFA33A7-558F-45C2-9A57-42703FE9C010}" type="presParOf" srcId="{DDA3CA7D-256A-413D-AA2E-165439599B65}" destId="{810DB7F0-A2A5-48D1-9207-4CFE73149C17}" srcOrd="1" destOrd="0" presId="urn:microsoft.com/office/officeart/2005/8/layout/orgChart1"/>
    <dgm:cxn modelId="{6BBC5756-0929-4577-96BB-E88B1D6E948A}" type="presParOf" srcId="{0A72D368-1445-4EE2-ADA9-C29C7DB043AF}" destId="{CF42D991-FF14-42C2-8A37-3BA43DCEA92D}" srcOrd="1" destOrd="0" presId="urn:microsoft.com/office/officeart/2005/8/layout/orgChart1"/>
    <dgm:cxn modelId="{490E6CB5-5A0A-48ED-93D3-6BA6F57D0158}" type="presParOf" srcId="{0A72D368-1445-4EE2-ADA9-C29C7DB043AF}" destId="{8B2CBC7C-74D1-421D-851A-394E76D6B0CE}" srcOrd="2" destOrd="0" presId="urn:microsoft.com/office/officeart/2005/8/layout/orgChart1"/>
    <dgm:cxn modelId="{8322DA5E-4F1C-4D8B-9339-09B752A63E0D}" type="presParOf" srcId="{BA151C0E-7C8B-4F7D-A4DB-0078D31CBB10}" destId="{091DAC28-4D14-4787-9FCE-F4D886A36AEF}" srcOrd="2" destOrd="0" presId="urn:microsoft.com/office/officeart/2005/8/layout/orgChart1"/>
    <dgm:cxn modelId="{B9A7F7A4-F335-4D67-B906-8555FCFFD3B1}" type="presParOf" srcId="{BA151C0E-7C8B-4F7D-A4DB-0078D31CBB10}" destId="{648B4614-D900-419F-B44F-895BD4A6DBD0}" srcOrd="3" destOrd="0" presId="urn:microsoft.com/office/officeart/2005/8/layout/orgChart1"/>
    <dgm:cxn modelId="{21235BE3-2B25-4B85-895C-A4D3C180CAE2}" type="presParOf" srcId="{648B4614-D900-419F-B44F-895BD4A6DBD0}" destId="{E3B0CDA9-9350-41C9-B905-8BFDA52FB2A9}" srcOrd="0" destOrd="0" presId="urn:microsoft.com/office/officeart/2005/8/layout/orgChart1"/>
    <dgm:cxn modelId="{0D03FE98-9B9A-4FF9-AB4F-667F2F6BE5F2}" type="presParOf" srcId="{E3B0CDA9-9350-41C9-B905-8BFDA52FB2A9}" destId="{0A6F0653-EB06-4BC5-852C-4CC53C96AD0B}" srcOrd="0" destOrd="0" presId="urn:microsoft.com/office/officeart/2005/8/layout/orgChart1"/>
    <dgm:cxn modelId="{086697BD-44FB-4D07-A755-405F1F2C23C1}" type="presParOf" srcId="{E3B0CDA9-9350-41C9-B905-8BFDA52FB2A9}" destId="{BFE7FA2A-34DE-4445-A4F4-BB7EF4FE10ED}" srcOrd="1" destOrd="0" presId="urn:microsoft.com/office/officeart/2005/8/layout/orgChart1"/>
    <dgm:cxn modelId="{B46B74F0-5969-43EC-B0AC-59B331301BC6}" type="presParOf" srcId="{648B4614-D900-419F-B44F-895BD4A6DBD0}" destId="{94FE2772-C0CD-44D8-98A3-9F12FA681565}" srcOrd="1" destOrd="0" presId="urn:microsoft.com/office/officeart/2005/8/layout/orgChart1"/>
    <dgm:cxn modelId="{6BD05547-CE59-432D-9456-60CC59D34B83}" type="presParOf" srcId="{648B4614-D900-419F-B44F-895BD4A6DBD0}" destId="{B019BCE1-73FB-4134-848F-122B603D35D1}" srcOrd="2" destOrd="0" presId="urn:microsoft.com/office/officeart/2005/8/layout/orgChart1"/>
    <dgm:cxn modelId="{2E105419-CF6F-4DDC-AC8C-2E623D841FF9}" type="presParOf" srcId="{BA151C0E-7C8B-4F7D-A4DB-0078D31CBB10}" destId="{A64C8AB1-5277-4555-9898-C2985D4DA69B}" srcOrd="4" destOrd="0" presId="urn:microsoft.com/office/officeart/2005/8/layout/orgChart1"/>
    <dgm:cxn modelId="{E171209F-84C7-43C1-A225-458EA1ACC2AC}" type="presParOf" srcId="{BA151C0E-7C8B-4F7D-A4DB-0078D31CBB10}" destId="{5A0F3C06-70FA-4B04-9E26-F1F946C8FFA6}" srcOrd="5" destOrd="0" presId="urn:microsoft.com/office/officeart/2005/8/layout/orgChart1"/>
    <dgm:cxn modelId="{1025E9B6-AF76-447D-9BEC-85C3B76980E6}" type="presParOf" srcId="{5A0F3C06-70FA-4B04-9E26-F1F946C8FFA6}" destId="{A538DBA1-9BB1-4CF0-9875-9EABC511615C}" srcOrd="0" destOrd="0" presId="urn:microsoft.com/office/officeart/2005/8/layout/orgChart1"/>
    <dgm:cxn modelId="{28BC655A-EB6F-4C8C-8D65-FDAAEA033CAF}" type="presParOf" srcId="{A538DBA1-9BB1-4CF0-9875-9EABC511615C}" destId="{2AC559F5-046D-4955-9C28-99EFB43A192B}" srcOrd="0" destOrd="0" presId="urn:microsoft.com/office/officeart/2005/8/layout/orgChart1"/>
    <dgm:cxn modelId="{448CF066-A0A6-4B71-8B78-3B5097C21704}" type="presParOf" srcId="{A538DBA1-9BB1-4CF0-9875-9EABC511615C}" destId="{0B29F195-CDBD-454A-811B-DD903A1555B1}" srcOrd="1" destOrd="0" presId="urn:microsoft.com/office/officeart/2005/8/layout/orgChart1"/>
    <dgm:cxn modelId="{40DEDA29-EF07-4E3F-B3A1-4CE54136BCB1}" type="presParOf" srcId="{5A0F3C06-70FA-4B04-9E26-F1F946C8FFA6}" destId="{77ED9C52-C5FE-44BB-BDD6-86663DF158F0}" srcOrd="1" destOrd="0" presId="urn:microsoft.com/office/officeart/2005/8/layout/orgChart1"/>
    <dgm:cxn modelId="{352C05DF-5594-44DA-B218-17A3B40E19E1}" type="presParOf" srcId="{5A0F3C06-70FA-4B04-9E26-F1F946C8FFA6}" destId="{68166C8E-0734-4A23-BAE9-56B8C1238D2D}" srcOrd="2" destOrd="0" presId="urn:microsoft.com/office/officeart/2005/8/layout/orgChart1"/>
    <dgm:cxn modelId="{3CCD2B26-033E-4C8A-98D5-D9DB92E97FFB}" type="presParOf" srcId="{BD319279-D024-4D01-B147-82D361F36A22}" destId="{CD5A2B8F-C638-45DA-B6A0-5FEDE78904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F9531-7786-4C29-B19A-1CD391E107A0}">
      <dsp:nvSpPr>
        <dsp:cNvPr id="0" name=""/>
        <dsp:cNvSpPr/>
      </dsp:nvSpPr>
      <dsp:spPr>
        <a:xfrm>
          <a:off x="5950674" y="1389739"/>
          <a:ext cx="320957" cy="207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145"/>
              </a:lnTo>
              <a:lnTo>
                <a:pt x="320957" y="20781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E826B-A50F-423F-A88E-4DD1949670BF}">
      <dsp:nvSpPr>
        <dsp:cNvPr id="0" name=""/>
        <dsp:cNvSpPr/>
      </dsp:nvSpPr>
      <dsp:spPr>
        <a:xfrm>
          <a:off x="5950674" y="1389739"/>
          <a:ext cx="320957" cy="1281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755"/>
              </a:lnTo>
              <a:lnTo>
                <a:pt x="320957" y="1281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ACD3F-F8FA-4851-AD84-AA5FB79CF51B}">
      <dsp:nvSpPr>
        <dsp:cNvPr id="0" name=""/>
        <dsp:cNvSpPr/>
      </dsp:nvSpPr>
      <dsp:spPr>
        <a:xfrm>
          <a:off x="5950674" y="1389739"/>
          <a:ext cx="320957" cy="485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365"/>
              </a:lnTo>
              <a:lnTo>
                <a:pt x="320957" y="485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DD95D-896A-4210-AE22-EDB4022425EC}">
      <dsp:nvSpPr>
        <dsp:cNvPr id="0" name=""/>
        <dsp:cNvSpPr/>
      </dsp:nvSpPr>
      <dsp:spPr>
        <a:xfrm>
          <a:off x="4191000" y="562744"/>
          <a:ext cx="2615562" cy="266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380"/>
              </a:lnTo>
              <a:lnTo>
                <a:pt x="2615562" y="148380"/>
              </a:lnTo>
              <a:lnTo>
                <a:pt x="2615562" y="2661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A62F5-5AA0-4C57-BD88-7FD001F64922}">
      <dsp:nvSpPr>
        <dsp:cNvPr id="0" name=""/>
        <dsp:cNvSpPr/>
      </dsp:nvSpPr>
      <dsp:spPr>
        <a:xfrm>
          <a:off x="3292349" y="1422402"/>
          <a:ext cx="507427" cy="2045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482"/>
              </a:lnTo>
              <a:lnTo>
                <a:pt x="507427" y="20454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CCBFE-317D-4C05-987D-AFE676CD60B6}">
      <dsp:nvSpPr>
        <dsp:cNvPr id="0" name=""/>
        <dsp:cNvSpPr/>
      </dsp:nvSpPr>
      <dsp:spPr>
        <a:xfrm>
          <a:off x="3292349" y="1422402"/>
          <a:ext cx="507427" cy="1249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092"/>
              </a:lnTo>
              <a:lnTo>
                <a:pt x="507427" y="1249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3A82C-09B0-4D05-8A73-3038017C6768}">
      <dsp:nvSpPr>
        <dsp:cNvPr id="0" name=""/>
        <dsp:cNvSpPr/>
      </dsp:nvSpPr>
      <dsp:spPr>
        <a:xfrm>
          <a:off x="3292349" y="1422402"/>
          <a:ext cx="507427" cy="452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702"/>
              </a:lnTo>
              <a:lnTo>
                <a:pt x="507427" y="4527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5CB93-C10C-4CD4-BF8C-1813215A7F4B}">
      <dsp:nvSpPr>
        <dsp:cNvPr id="0" name=""/>
        <dsp:cNvSpPr/>
      </dsp:nvSpPr>
      <dsp:spPr>
        <a:xfrm>
          <a:off x="4145280" y="562744"/>
          <a:ext cx="91440" cy="298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044"/>
              </a:lnTo>
              <a:lnTo>
                <a:pt x="54469" y="181044"/>
              </a:lnTo>
              <a:lnTo>
                <a:pt x="54469" y="2988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7918C-6706-454C-A9DB-5D00A006D04B}">
      <dsp:nvSpPr>
        <dsp:cNvPr id="0" name=""/>
        <dsp:cNvSpPr/>
      </dsp:nvSpPr>
      <dsp:spPr>
        <a:xfrm>
          <a:off x="553949" y="1388634"/>
          <a:ext cx="574508" cy="2875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5640"/>
              </a:lnTo>
              <a:lnTo>
                <a:pt x="574508" y="28756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4F028-04EE-4E48-AB51-E8C8D66B3814}">
      <dsp:nvSpPr>
        <dsp:cNvPr id="0" name=""/>
        <dsp:cNvSpPr/>
      </dsp:nvSpPr>
      <dsp:spPr>
        <a:xfrm>
          <a:off x="553949" y="1388634"/>
          <a:ext cx="574508" cy="207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250"/>
              </a:lnTo>
              <a:lnTo>
                <a:pt x="574508" y="20792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FABA7-8B99-457A-9994-1EB234C6224C}">
      <dsp:nvSpPr>
        <dsp:cNvPr id="0" name=""/>
        <dsp:cNvSpPr/>
      </dsp:nvSpPr>
      <dsp:spPr>
        <a:xfrm>
          <a:off x="553949" y="1388634"/>
          <a:ext cx="574508" cy="1282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2860"/>
              </a:lnTo>
              <a:lnTo>
                <a:pt x="574508" y="12828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5B7E6-3472-4CBF-9E5E-245EF5E8433A}">
      <dsp:nvSpPr>
        <dsp:cNvPr id="0" name=""/>
        <dsp:cNvSpPr/>
      </dsp:nvSpPr>
      <dsp:spPr>
        <a:xfrm>
          <a:off x="553949" y="1388634"/>
          <a:ext cx="574508" cy="486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470"/>
              </a:lnTo>
              <a:lnTo>
                <a:pt x="574508" y="48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86D86-1BDA-42D3-9EEC-97EA67D74EB8}">
      <dsp:nvSpPr>
        <dsp:cNvPr id="0" name=""/>
        <dsp:cNvSpPr/>
      </dsp:nvSpPr>
      <dsp:spPr>
        <a:xfrm>
          <a:off x="1550558" y="562744"/>
          <a:ext cx="2640441" cy="265051"/>
        </a:xfrm>
        <a:custGeom>
          <a:avLst/>
          <a:gdLst/>
          <a:ahLst/>
          <a:cxnLst/>
          <a:rect l="0" t="0" r="0" b="0"/>
          <a:pathLst>
            <a:path>
              <a:moveTo>
                <a:pt x="2640441" y="0"/>
              </a:moveTo>
              <a:lnTo>
                <a:pt x="2640441" y="147276"/>
              </a:lnTo>
              <a:lnTo>
                <a:pt x="0" y="147276"/>
              </a:lnTo>
              <a:lnTo>
                <a:pt x="0" y="2650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F8A95-74E8-446E-BF90-99477F163607}">
      <dsp:nvSpPr>
        <dsp:cNvPr id="0" name=""/>
        <dsp:cNvSpPr/>
      </dsp:nvSpPr>
      <dsp:spPr>
        <a:xfrm>
          <a:off x="2679188" y="1906"/>
          <a:ext cx="3023622" cy="560837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Control</a:t>
          </a:r>
          <a:r>
            <a:rPr lang="en-US" sz="2200" kern="1200" dirty="0" smtClean="0"/>
            <a:t> </a:t>
          </a:r>
          <a:r>
            <a:rPr lang="en-US" sz="2200" b="1" kern="1200" dirty="0" smtClean="0"/>
            <a:t>Statements</a:t>
          </a:r>
          <a:endParaRPr lang="en-US" sz="2200" b="1" kern="1200" dirty="0"/>
        </a:p>
      </dsp:txBody>
      <dsp:txXfrm>
        <a:off x="2679188" y="1906"/>
        <a:ext cx="3023622" cy="560837"/>
      </dsp:txXfrm>
    </dsp:sp>
    <dsp:sp modelId="{03F8B155-6139-45A5-BB43-3BE67FF4DC6D}">
      <dsp:nvSpPr>
        <dsp:cNvPr id="0" name=""/>
        <dsp:cNvSpPr/>
      </dsp:nvSpPr>
      <dsp:spPr>
        <a:xfrm>
          <a:off x="304797" y="827796"/>
          <a:ext cx="2491522" cy="560837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Selection</a:t>
          </a:r>
          <a:endParaRPr lang="en-US" sz="2200" b="1" kern="1200" dirty="0"/>
        </a:p>
      </dsp:txBody>
      <dsp:txXfrm>
        <a:off x="304797" y="827796"/>
        <a:ext cx="2491522" cy="560837"/>
      </dsp:txXfrm>
    </dsp:sp>
    <dsp:sp modelId="{D85D560E-75FF-486E-9576-F9F18FFE1B73}">
      <dsp:nvSpPr>
        <dsp:cNvPr id="0" name=""/>
        <dsp:cNvSpPr/>
      </dsp:nvSpPr>
      <dsp:spPr>
        <a:xfrm>
          <a:off x="1128457" y="1594686"/>
          <a:ext cx="1121675" cy="560837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If</a:t>
          </a:r>
          <a:endParaRPr lang="en-US" sz="2200" b="1" kern="1200" dirty="0"/>
        </a:p>
      </dsp:txBody>
      <dsp:txXfrm>
        <a:off x="1128457" y="1594686"/>
        <a:ext cx="1121675" cy="560837"/>
      </dsp:txXfrm>
    </dsp:sp>
    <dsp:sp modelId="{A2563E38-E2E6-422F-B677-3FF3792966CC}">
      <dsp:nvSpPr>
        <dsp:cNvPr id="0" name=""/>
        <dsp:cNvSpPr/>
      </dsp:nvSpPr>
      <dsp:spPr>
        <a:xfrm>
          <a:off x="1128457" y="2391075"/>
          <a:ext cx="1121675" cy="560837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If-else</a:t>
          </a:r>
          <a:endParaRPr lang="en-US" sz="2200" b="1" kern="1200" dirty="0"/>
        </a:p>
      </dsp:txBody>
      <dsp:txXfrm>
        <a:off x="1128457" y="2391075"/>
        <a:ext cx="1121675" cy="560837"/>
      </dsp:txXfrm>
    </dsp:sp>
    <dsp:sp modelId="{D7F1CC32-44BE-4B6F-86B5-461DE7A3B0BE}">
      <dsp:nvSpPr>
        <dsp:cNvPr id="0" name=""/>
        <dsp:cNvSpPr/>
      </dsp:nvSpPr>
      <dsp:spPr>
        <a:xfrm>
          <a:off x="1128457" y="3187465"/>
          <a:ext cx="1121675" cy="560837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If-else-if</a:t>
          </a:r>
          <a:endParaRPr lang="en-US" sz="2200" b="1" kern="1200" dirty="0"/>
        </a:p>
      </dsp:txBody>
      <dsp:txXfrm>
        <a:off x="1128457" y="3187465"/>
        <a:ext cx="1121675" cy="560837"/>
      </dsp:txXfrm>
    </dsp:sp>
    <dsp:sp modelId="{23D2794F-3D44-4A8F-978D-E511576DEBDC}">
      <dsp:nvSpPr>
        <dsp:cNvPr id="0" name=""/>
        <dsp:cNvSpPr/>
      </dsp:nvSpPr>
      <dsp:spPr>
        <a:xfrm>
          <a:off x="1128457" y="3983855"/>
          <a:ext cx="1121675" cy="560837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Switch</a:t>
          </a:r>
          <a:endParaRPr lang="en-US" sz="2200" b="1" kern="1200" dirty="0"/>
        </a:p>
      </dsp:txBody>
      <dsp:txXfrm>
        <a:off x="1128457" y="3983855"/>
        <a:ext cx="1121675" cy="560837"/>
      </dsp:txXfrm>
    </dsp:sp>
    <dsp:sp modelId="{920C5118-0903-4AC0-A7FA-A928097C2887}">
      <dsp:nvSpPr>
        <dsp:cNvPr id="0" name=""/>
        <dsp:cNvSpPr/>
      </dsp:nvSpPr>
      <dsp:spPr>
        <a:xfrm>
          <a:off x="3065499" y="861564"/>
          <a:ext cx="2268499" cy="560837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Iteration</a:t>
          </a:r>
          <a:endParaRPr lang="en-US" sz="2200" b="1" kern="1200" dirty="0"/>
        </a:p>
      </dsp:txBody>
      <dsp:txXfrm>
        <a:off x="3065499" y="861564"/>
        <a:ext cx="2268499" cy="560837"/>
      </dsp:txXfrm>
    </dsp:sp>
    <dsp:sp modelId="{69D06710-4B55-4F8D-8E8D-9A17E22930A9}">
      <dsp:nvSpPr>
        <dsp:cNvPr id="0" name=""/>
        <dsp:cNvSpPr/>
      </dsp:nvSpPr>
      <dsp:spPr>
        <a:xfrm>
          <a:off x="3799776" y="1594686"/>
          <a:ext cx="1121675" cy="56083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While</a:t>
          </a:r>
          <a:endParaRPr lang="en-US" sz="2200" b="1" kern="1200" dirty="0"/>
        </a:p>
      </dsp:txBody>
      <dsp:txXfrm>
        <a:off x="3799776" y="1594686"/>
        <a:ext cx="1121675" cy="560837"/>
      </dsp:txXfrm>
    </dsp:sp>
    <dsp:sp modelId="{843F44B2-9191-4A42-AF18-7443E2796604}">
      <dsp:nvSpPr>
        <dsp:cNvPr id="0" name=""/>
        <dsp:cNvSpPr/>
      </dsp:nvSpPr>
      <dsp:spPr>
        <a:xfrm>
          <a:off x="3799776" y="2391075"/>
          <a:ext cx="1121675" cy="56083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Do-while</a:t>
          </a:r>
          <a:endParaRPr lang="en-US" sz="2200" b="1" kern="1200" dirty="0"/>
        </a:p>
      </dsp:txBody>
      <dsp:txXfrm>
        <a:off x="3799776" y="2391075"/>
        <a:ext cx="1121675" cy="560837"/>
      </dsp:txXfrm>
    </dsp:sp>
    <dsp:sp modelId="{1B1BB967-65B3-4EAD-90F9-9EBD05DAB98C}">
      <dsp:nvSpPr>
        <dsp:cNvPr id="0" name=""/>
        <dsp:cNvSpPr/>
      </dsp:nvSpPr>
      <dsp:spPr>
        <a:xfrm>
          <a:off x="3799776" y="3187465"/>
          <a:ext cx="1121675" cy="56083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For</a:t>
          </a:r>
          <a:endParaRPr lang="en-US" sz="2200" b="1" kern="1200" dirty="0"/>
        </a:p>
      </dsp:txBody>
      <dsp:txXfrm>
        <a:off x="3799776" y="3187465"/>
        <a:ext cx="1121675" cy="560837"/>
      </dsp:txXfrm>
    </dsp:sp>
    <dsp:sp modelId="{EBB6D66F-6C84-404E-8737-4B3542042E55}">
      <dsp:nvSpPr>
        <dsp:cNvPr id="0" name=""/>
        <dsp:cNvSpPr/>
      </dsp:nvSpPr>
      <dsp:spPr>
        <a:xfrm>
          <a:off x="5736702" y="828901"/>
          <a:ext cx="2139719" cy="560837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Transfer</a:t>
          </a:r>
          <a:endParaRPr lang="en-US" sz="2200" b="1" kern="1200" dirty="0"/>
        </a:p>
      </dsp:txBody>
      <dsp:txXfrm>
        <a:off x="5736702" y="828901"/>
        <a:ext cx="2139719" cy="560837"/>
      </dsp:txXfrm>
    </dsp:sp>
    <dsp:sp modelId="{D47ECBAA-F5A6-4C1F-9E2A-2F804A66722C}">
      <dsp:nvSpPr>
        <dsp:cNvPr id="0" name=""/>
        <dsp:cNvSpPr/>
      </dsp:nvSpPr>
      <dsp:spPr>
        <a:xfrm>
          <a:off x="6271632" y="1594686"/>
          <a:ext cx="1121675" cy="560837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endParaRPr lang="en-US" sz="2200" b="1" kern="1200" dirty="0"/>
        </a:p>
      </dsp:txBody>
      <dsp:txXfrm>
        <a:off x="6271632" y="1594686"/>
        <a:ext cx="1121675" cy="560837"/>
      </dsp:txXfrm>
    </dsp:sp>
    <dsp:sp modelId="{04D92FB1-3D36-4E8C-9423-D9D986A332A2}">
      <dsp:nvSpPr>
        <dsp:cNvPr id="0" name=""/>
        <dsp:cNvSpPr/>
      </dsp:nvSpPr>
      <dsp:spPr>
        <a:xfrm>
          <a:off x="6271632" y="2391075"/>
          <a:ext cx="1121675" cy="560837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Continue </a:t>
          </a:r>
          <a:endParaRPr lang="en-US" sz="2200" b="1" kern="1200" dirty="0"/>
        </a:p>
      </dsp:txBody>
      <dsp:txXfrm>
        <a:off x="6271632" y="2391075"/>
        <a:ext cx="1121675" cy="560837"/>
      </dsp:txXfrm>
    </dsp:sp>
    <dsp:sp modelId="{333A2AAE-003A-49E2-B8D0-CB71A9F0635E}">
      <dsp:nvSpPr>
        <dsp:cNvPr id="0" name=""/>
        <dsp:cNvSpPr/>
      </dsp:nvSpPr>
      <dsp:spPr>
        <a:xfrm>
          <a:off x="6271632" y="3187465"/>
          <a:ext cx="1121675" cy="560837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Return</a:t>
          </a:r>
          <a:endParaRPr lang="en-US" sz="2200" b="1" kern="1200" dirty="0"/>
        </a:p>
      </dsp:txBody>
      <dsp:txXfrm>
        <a:off x="6271632" y="3187465"/>
        <a:ext cx="1121675" cy="560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6CF7B-B508-4F45-9883-69ABC8211BFF}">
      <dsp:nvSpPr>
        <dsp:cNvPr id="0" name=""/>
        <dsp:cNvSpPr/>
      </dsp:nvSpPr>
      <dsp:spPr>
        <a:xfrm>
          <a:off x="3009900" y="1294083"/>
          <a:ext cx="2186491" cy="523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565"/>
              </a:lnTo>
              <a:lnTo>
                <a:pt x="2186491" y="261565"/>
              </a:lnTo>
              <a:lnTo>
                <a:pt x="2186491" y="5231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EC5EF-70C4-4D8C-8206-017470348E95}">
      <dsp:nvSpPr>
        <dsp:cNvPr id="0" name=""/>
        <dsp:cNvSpPr/>
      </dsp:nvSpPr>
      <dsp:spPr>
        <a:xfrm>
          <a:off x="2950777" y="1294083"/>
          <a:ext cx="91440" cy="523131"/>
        </a:xfrm>
        <a:custGeom>
          <a:avLst/>
          <a:gdLst/>
          <a:ahLst/>
          <a:cxnLst/>
          <a:rect l="0" t="0" r="0" b="0"/>
          <a:pathLst>
            <a:path>
              <a:moveTo>
                <a:pt x="59122" y="0"/>
              </a:moveTo>
              <a:lnTo>
                <a:pt x="59122" y="261565"/>
              </a:lnTo>
              <a:lnTo>
                <a:pt x="45720" y="261565"/>
              </a:lnTo>
              <a:lnTo>
                <a:pt x="45720" y="5231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A18B0-3E6A-49CE-88EC-347755F7915F}">
      <dsp:nvSpPr>
        <dsp:cNvPr id="0" name=""/>
        <dsp:cNvSpPr/>
      </dsp:nvSpPr>
      <dsp:spPr>
        <a:xfrm>
          <a:off x="780212" y="1294083"/>
          <a:ext cx="2229687" cy="523131"/>
        </a:xfrm>
        <a:custGeom>
          <a:avLst/>
          <a:gdLst/>
          <a:ahLst/>
          <a:cxnLst/>
          <a:rect l="0" t="0" r="0" b="0"/>
          <a:pathLst>
            <a:path>
              <a:moveTo>
                <a:pt x="2229687" y="0"/>
              </a:moveTo>
              <a:lnTo>
                <a:pt x="2229687" y="261565"/>
              </a:lnTo>
              <a:lnTo>
                <a:pt x="0" y="261565"/>
              </a:lnTo>
              <a:lnTo>
                <a:pt x="0" y="5231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9859D-902B-4CF3-A64D-CABD4D6FD0CF}">
      <dsp:nvSpPr>
        <dsp:cNvPr id="0" name=""/>
        <dsp:cNvSpPr/>
      </dsp:nvSpPr>
      <dsp:spPr>
        <a:xfrm>
          <a:off x="2073008" y="451766"/>
          <a:ext cx="1873783" cy="842316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if statements</a:t>
          </a:r>
          <a:endParaRPr lang="en-US" sz="2200" kern="1200" dirty="0"/>
        </a:p>
      </dsp:txBody>
      <dsp:txXfrm>
        <a:off x="2073008" y="451766"/>
        <a:ext cx="1873783" cy="842316"/>
      </dsp:txXfrm>
    </dsp:sp>
    <dsp:sp modelId="{20D6A22F-564C-41F4-B8D8-67971099EF82}">
      <dsp:nvSpPr>
        <dsp:cNvPr id="0" name=""/>
        <dsp:cNvSpPr/>
      </dsp:nvSpPr>
      <dsp:spPr>
        <a:xfrm>
          <a:off x="596" y="1817215"/>
          <a:ext cx="1559231" cy="801973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Simple if</a:t>
          </a:r>
          <a:endParaRPr lang="en-US" sz="2200" kern="1200" dirty="0"/>
        </a:p>
      </dsp:txBody>
      <dsp:txXfrm>
        <a:off x="596" y="1817215"/>
        <a:ext cx="1559231" cy="801973"/>
      </dsp:txXfrm>
    </dsp:sp>
    <dsp:sp modelId="{59A55E48-E9FD-4F44-A561-B241DF114B06}">
      <dsp:nvSpPr>
        <dsp:cNvPr id="0" name=""/>
        <dsp:cNvSpPr/>
      </dsp:nvSpPr>
      <dsp:spPr>
        <a:xfrm>
          <a:off x="2112753" y="1817215"/>
          <a:ext cx="1767487" cy="851994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if-else</a:t>
          </a:r>
          <a:endParaRPr lang="en-US" sz="2200" kern="1200" dirty="0"/>
        </a:p>
      </dsp:txBody>
      <dsp:txXfrm>
        <a:off x="2112753" y="1817215"/>
        <a:ext cx="1767487" cy="851994"/>
      </dsp:txXfrm>
    </dsp:sp>
    <dsp:sp modelId="{E87719CA-FAF6-407A-A144-DB488E91576C}">
      <dsp:nvSpPr>
        <dsp:cNvPr id="0" name=""/>
        <dsp:cNvSpPr/>
      </dsp:nvSpPr>
      <dsp:spPr>
        <a:xfrm>
          <a:off x="4373580" y="1817215"/>
          <a:ext cx="1645623" cy="880617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if- else if- else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ladder</a:t>
          </a:r>
          <a:endParaRPr lang="en-US" sz="2200" kern="1200" dirty="0"/>
        </a:p>
      </dsp:txBody>
      <dsp:txXfrm>
        <a:off x="4373580" y="1817215"/>
        <a:ext cx="1645623" cy="8806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05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the animators:</a:t>
            </a:r>
          </a:p>
          <a:p>
            <a:r>
              <a:rPr lang="en-US" dirty="0" smtClean="0"/>
              <a:t>This screen content</a:t>
            </a:r>
            <a:r>
              <a:rPr lang="en-US" baseline="0" dirty="0" smtClean="0"/>
              <a:t> needs to be rendered in the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3048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</a:rPr>
              <a:t>Statements in Java</a:t>
            </a:r>
            <a:endParaRPr lang="en-US" sz="2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A simple If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152400" y="1602542"/>
            <a:ext cx="8686800" cy="396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Features of Simple If statement:</a:t>
            </a:r>
          </a:p>
          <a:p>
            <a:pPr lvl="1">
              <a:spcBef>
                <a:spcPts val="800"/>
              </a:spcBef>
            </a:pPr>
            <a:r>
              <a:rPr lang="en-US" b="0" dirty="0" smtClean="0"/>
              <a:t>The  simple if statement allows the execution of a </a:t>
            </a:r>
            <a:r>
              <a:rPr lang="en-US" dirty="0" smtClean="0"/>
              <a:t>single</a:t>
            </a:r>
            <a:r>
              <a:rPr lang="en-US" b="0" dirty="0" smtClean="0"/>
              <a:t> statement or a </a:t>
            </a:r>
            <a:r>
              <a:rPr lang="en-US" dirty="0" smtClean="0"/>
              <a:t>block</a:t>
            </a:r>
            <a:r>
              <a:rPr lang="en-US" b="0" dirty="0" smtClean="0"/>
              <a:t> of statements enclosed within curly braces.</a:t>
            </a:r>
          </a:p>
          <a:p>
            <a:pPr lvl="1">
              <a:spcBef>
                <a:spcPts val="800"/>
              </a:spcBef>
            </a:pPr>
            <a:r>
              <a:rPr lang="en-IN" b="0" dirty="0" smtClean="0"/>
              <a:t>The if statement handles a very </a:t>
            </a:r>
            <a:r>
              <a:rPr lang="en-IN" dirty="0" smtClean="0"/>
              <a:t>simple</a:t>
            </a:r>
            <a:r>
              <a:rPr lang="en-IN" b="0" dirty="0" smtClean="0"/>
              <a:t> situation and  executes  only when the condition is  true  otherwise  the whole statement body is skipped .</a:t>
            </a:r>
            <a:r>
              <a:rPr lang="en-US" b="0" dirty="0" smtClean="0"/>
              <a:t> 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Illustration: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	</a:t>
            </a:r>
          </a:p>
          <a:p>
            <a:pPr lvl="1">
              <a:spcBef>
                <a:spcPts val="800"/>
              </a:spcBef>
            </a:pPr>
            <a:endParaRPr lang="en-US" b="0" dirty="0" smtClean="0"/>
          </a:p>
          <a:p>
            <a:pPr lvl="1">
              <a:spcBef>
                <a:spcPts val="800"/>
              </a:spcBef>
            </a:pPr>
            <a:endParaRPr lang="en-US" b="0" dirty="0" smtClean="0"/>
          </a:p>
          <a:p>
            <a:pPr lvl="1">
              <a:spcBef>
                <a:spcPts val="800"/>
              </a:spcBef>
            </a:pPr>
            <a:endParaRPr lang="en-US" b="0" dirty="0" smtClean="0"/>
          </a:p>
          <a:p>
            <a:pPr lvl="1">
              <a:spcBef>
                <a:spcPts val="800"/>
              </a:spcBef>
            </a:pPr>
            <a:endParaRPr lang="en-US" b="0" dirty="0" smtClean="0"/>
          </a:p>
        </p:txBody>
      </p:sp>
      <p:sp>
        <p:nvSpPr>
          <p:cNvPr id="8" name="Flowchart: Decision 7"/>
          <p:cNvSpPr/>
          <p:nvPr/>
        </p:nvSpPr>
        <p:spPr>
          <a:xfrm>
            <a:off x="2895600" y="3429000"/>
            <a:ext cx="2286000" cy="1143000"/>
          </a:xfrm>
          <a:prstGeom prst="flowChartDecision">
            <a:avLst/>
          </a:prstGeom>
          <a:gradFill>
            <a:gsLst>
              <a:gs pos="0">
                <a:srgbClr val="FF8585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i</a:t>
            </a:r>
            <a:r>
              <a:rPr lang="en-US" b="0" dirty="0" smtClean="0"/>
              <a:t>f (condition is true)</a:t>
            </a:r>
            <a:endParaRPr lang="en-US" b="0" dirty="0"/>
          </a:p>
        </p:txBody>
      </p:sp>
      <p:sp>
        <p:nvSpPr>
          <p:cNvPr id="9" name="Flowchart: Process 8"/>
          <p:cNvSpPr/>
          <p:nvPr/>
        </p:nvSpPr>
        <p:spPr>
          <a:xfrm>
            <a:off x="2895600" y="4953000"/>
            <a:ext cx="2286000" cy="533400"/>
          </a:xfrm>
          <a:prstGeom prst="flowChartProcess">
            <a:avLst/>
          </a:prstGeom>
          <a:gradFill>
            <a:gsLst>
              <a:gs pos="0">
                <a:srgbClr val="CDFC88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statements.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2819400" y="5943600"/>
            <a:ext cx="2667000" cy="533400"/>
          </a:xfrm>
          <a:prstGeom prst="flowChartProcess">
            <a:avLst/>
          </a:prstGeom>
          <a:gradFill>
            <a:gsLst>
              <a:gs pos="0">
                <a:srgbClr val="FFAD69"/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the block and execute other statements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4038600" y="4572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7148" y="4618704"/>
            <a:ext cx="537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18" name="Elbow Connector 17"/>
          <p:cNvCxnSpPr>
            <a:stCxn id="8" idx="1"/>
            <a:endCxn id="10" idx="1"/>
          </p:cNvCxnSpPr>
          <p:nvPr/>
        </p:nvCxnSpPr>
        <p:spPr>
          <a:xfrm rot="10800000" flipV="1">
            <a:off x="2819400" y="4000500"/>
            <a:ext cx="76200" cy="2209800"/>
          </a:xfrm>
          <a:prstGeom prst="bentConnector3">
            <a:avLst>
              <a:gd name="adj1" fmla="val 729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66452" y="4876800"/>
            <a:ext cx="4748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No</a:t>
            </a:r>
            <a:endParaRPr lang="en-US" sz="1700" dirty="0"/>
          </a:p>
        </p:txBody>
      </p:sp>
      <p:cxnSp>
        <p:nvCxnSpPr>
          <p:cNvPr id="22" name="Straight Arrow Connector 21"/>
          <p:cNvCxnSpPr>
            <a:stCxn id="9" idx="2"/>
          </p:cNvCxnSpPr>
          <p:nvPr/>
        </p:nvCxnSpPr>
        <p:spPr>
          <a:xfrm>
            <a:off x="4038600" y="548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Simple If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68680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sz="2000" dirty="0" smtClean="0"/>
              <a:t>Syntax of Simple If statement:</a:t>
            </a:r>
          </a:p>
          <a:p>
            <a:pPr>
              <a:spcBef>
                <a:spcPts val="800"/>
              </a:spcBef>
            </a:pPr>
            <a:r>
              <a:rPr lang="en-US" sz="2000" dirty="0" smtClean="0"/>
              <a:t>Option I:</a:t>
            </a:r>
          </a:p>
          <a:p>
            <a:pPr marL="852488">
              <a:spcBef>
                <a:spcPts val="8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if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EA3800"/>
                </a:solidFill>
              </a:rPr>
              <a:t>condition1 </a:t>
            </a:r>
            <a:r>
              <a:rPr lang="en-US" sz="2000" dirty="0" smtClean="0"/>
              <a:t>) {</a:t>
            </a:r>
          </a:p>
          <a:p>
            <a:pPr marL="1309688" lvl="1">
              <a:spcBef>
                <a:spcPts val="80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//statement body;</a:t>
            </a:r>
          </a:p>
          <a:p>
            <a:pPr marL="976313">
              <a:spcBef>
                <a:spcPts val="800"/>
              </a:spcBef>
            </a:pPr>
            <a:r>
              <a:rPr lang="en-US" sz="2000" dirty="0" smtClean="0"/>
              <a:t>}</a:t>
            </a:r>
          </a:p>
          <a:p>
            <a:pPr marL="976313" indent="-911225">
              <a:spcBef>
                <a:spcPts val="800"/>
              </a:spcBef>
              <a:tabLst>
                <a:tab pos="0" algn="l"/>
              </a:tabLst>
            </a:pPr>
            <a:r>
              <a:rPr lang="en-US" sz="2000" dirty="0" smtClean="0"/>
              <a:t>Option II:</a:t>
            </a:r>
          </a:p>
          <a:p>
            <a:pPr marL="976313">
              <a:spcBef>
                <a:spcPts val="800"/>
              </a:spcBef>
            </a:pPr>
            <a:r>
              <a:rPr lang="en-US" sz="2000" dirty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f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EA3800"/>
                </a:solidFill>
              </a:rPr>
              <a:t>condition1 &amp;&amp; condition2</a:t>
            </a:r>
            <a:r>
              <a:rPr lang="en-US" sz="2000" dirty="0" smtClean="0"/>
              <a:t>){</a:t>
            </a:r>
          </a:p>
          <a:p>
            <a:pPr marL="1433513" lvl="1">
              <a:spcBef>
                <a:spcPts val="80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//statement body;</a:t>
            </a:r>
          </a:p>
          <a:p>
            <a:pPr marL="976313">
              <a:spcBef>
                <a:spcPts val="800"/>
              </a:spcBef>
            </a:pPr>
            <a:r>
              <a:rPr lang="en-US" sz="20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5388114"/>
            <a:ext cx="87630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The condition can be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single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relational expression or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combination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 of more than one relational expression  separated using a logical operators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Statement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86868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Examples of a simple If statement</a:t>
            </a:r>
            <a:r>
              <a:rPr lang="en-US" sz="2000" b="0" dirty="0" smtClean="0"/>
              <a:t>:</a:t>
            </a:r>
          </a:p>
          <a:p>
            <a:pPr lvl="1"/>
            <a:r>
              <a:rPr lang="en-US" dirty="0" smtClean="0"/>
              <a:t>Example1: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Without curly braces</a:t>
            </a:r>
          </a:p>
          <a:p>
            <a:pPr lvl="2"/>
            <a:r>
              <a:rPr lang="en-US" b="0" dirty="0" smtClean="0"/>
              <a:t>int a = 10;</a:t>
            </a:r>
          </a:p>
          <a:p>
            <a:pPr lvl="2"/>
            <a:r>
              <a:rPr lang="en-US" b="0" dirty="0" smtClean="0"/>
              <a:t>int b = 20;</a:t>
            </a:r>
          </a:p>
          <a:p>
            <a:pPr lvl="2"/>
            <a:r>
              <a:rPr lang="en-US" b="0" dirty="0" smtClean="0"/>
              <a:t>If</a:t>
            </a:r>
            <a:r>
              <a:rPr lang="en-US" b="0" dirty="0" smtClean="0">
                <a:solidFill>
                  <a:srgbClr val="EA3800"/>
                </a:solidFill>
              </a:rPr>
              <a:t>(a&gt;b)</a:t>
            </a:r>
          </a:p>
          <a:p>
            <a:pPr lvl="3"/>
            <a:r>
              <a:rPr lang="en-US" b="0" dirty="0" smtClean="0">
                <a:solidFill>
                  <a:srgbClr val="007033"/>
                </a:solidFill>
              </a:rPr>
              <a:t>System.out.println(“Value of a is greater than b”);</a:t>
            </a:r>
          </a:p>
          <a:p>
            <a:pPr lvl="2"/>
            <a:endParaRPr lang="en-US" b="0" dirty="0" smtClean="0"/>
          </a:p>
          <a:p>
            <a:pPr lvl="1"/>
            <a:r>
              <a:rPr lang="en-US" dirty="0" smtClean="0"/>
              <a:t>Example2: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With curly braces</a:t>
            </a:r>
            <a:endParaRPr lang="en-US" dirty="0" smtClean="0"/>
          </a:p>
          <a:p>
            <a:pPr marL="1806575" lvl="1" indent="-892175"/>
            <a:r>
              <a:rPr lang="en-US" b="0" dirty="0" smtClean="0"/>
              <a:t>int empId=126;</a:t>
            </a:r>
          </a:p>
          <a:p>
            <a:pPr marL="1806575" lvl="1" indent="-892175"/>
            <a:r>
              <a:rPr lang="en-US" b="0" dirty="0" smtClean="0"/>
              <a:t>int retirementAge=58; </a:t>
            </a:r>
          </a:p>
          <a:p>
            <a:pPr marL="1806575" lvl="1" indent="-892175">
              <a:tabLst>
                <a:tab pos="1436688" algn="l"/>
              </a:tabLst>
            </a:pPr>
            <a:r>
              <a:rPr lang="en-US" b="0" dirty="0" smtClean="0"/>
              <a:t>int empAge=34;</a:t>
            </a:r>
          </a:p>
          <a:p>
            <a:pPr marL="1806575" lvl="1" indent="-892175"/>
            <a:r>
              <a:rPr lang="en-US" b="0" dirty="0">
                <a:solidFill>
                  <a:srgbClr val="002060"/>
                </a:solidFill>
              </a:rPr>
              <a:t>i</a:t>
            </a:r>
            <a:r>
              <a:rPr lang="en-US" b="0" dirty="0" smtClean="0">
                <a:solidFill>
                  <a:srgbClr val="002060"/>
                </a:solidFill>
              </a:rPr>
              <a:t>f(</a:t>
            </a:r>
            <a:r>
              <a:rPr lang="en-US" b="0" dirty="0" smtClean="0">
                <a:solidFill>
                  <a:srgbClr val="EA3800"/>
                </a:solidFill>
              </a:rPr>
              <a:t>(empAge&lt;retirementAge)  &amp;&amp; (empId==126)</a:t>
            </a:r>
            <a:r>
              <a:rPr lang="en-US" b="0" dirty="0" smtClean="0">
                <a:solidFill>
                  <a:srgbClr val="002060"/>
                </a:solidFill>
              </a:rPr>
              <a:t>){</a:t>
            </a:r>
          </a:p>
          <a:p>
            <a:pPr marL="1806575" lvl="2" indent="-598488"/>
            <a:r>
              <a:rPr lang="en-US" b="0" dirty="0" smtClean="0">
                <a:solidFill>
                  <a:srgbClr val="007033"/>
                </a:solidFill>
              </a:rPr>
              <a:t>System.out.println(“Calculate Salary ”);</a:t>
            </a:r>
          </a:p>
          <a:p>
            <a:pPr marL="1806575" lvl="1" indent="-892175"/>
            <a:r>
              <a:rPr lang="en-US" b="0" dirty="0" smtClean="0">
                <a:solidFill>
                  <a:srgbClr val="002060"/>
                </a:solidFill>
              </a:rPr>
              <a:t>}</a:t>
            </a:r>
          </a:p>
          <a:p>
            <a:endParaRPr lang="en-US" sz="2000" b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2000" y="5638800"/>
            <a:ext cx="69342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0" dirty="0" smtClean="0">
                <a:latin typeface="Arial" pitchFamily="34" charset="0"/>
                <a:cs typeface="Arial" pitchFamily="34" charset="0"/>
              </a:rPr>
              <a:t>It is a good programming practice to use the curly braces regardless of whether there is one or more statements.</a:t>
            </a:r>
            <a:endParaRPr lang="en-IN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248400" y="4709652"/>
            <a:ext cx="228600" cy="7620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53200" y="4648200"/>
            <a:ext cx="2514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If both the condition </a:t>
            </a:r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are satisfied the message will be printed.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If-else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1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What is an if-else statement?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                            </a:t>
            </a:r>
          </a:p>
          <a:p>
            <a:r>
              <a:rPr lang="en-US" sz="2000" dirty="0" smtClean="0"/>
              <a:t>		 	  +                                      = 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If-else can handle </a:t>
            </a:r>
            <a:r>
              <a:rPr lang="en-US" sz="2000" dirty="0" smtClean="0"/>
              <a:t>two</a:t>
            </a:r>
            <a:r>
              <a:rPr lang="en-US" sz="2000" b="0" dirty="0" smtClean="0"/>
              <a:t> blocks of code, and only one of those blocks will be executed based on the condition outcome.</a:t>
            </a:r>
          </a:p>
          <a:p>
            <a:endParaRPr lang="en-US" sz="2000" b="0" dirty="0" smtClean="0"/>
          </a:p>
          <a:p>
            <a:r>
              <a:rPr lang="en-US" sz="2000" dirty="0" smtClean="0"/>
              <a:t>Syntax </a:t>
            </a:r>
          </a:p>
          <a:p>
            <a:pPr lvl="1"/>
            <a:r>
              <a:rPr lang="en-US" sz="2000" b="0" dirty="0" smtClean="0">
                <a:solidFill>
                  <a:srgbClr val="002060"/>
                </a:solidFill>
              </a:rPr>
              <a:t>if( </a:t>
            </a:r>
            <a:r>
              <a:rPr lang="en-US" sz="2000" b="0" dirty="0" smtClean="0">
                <a:solidFill>
                  <a:srgbClr val="EA3800"/>
                </a:solidFill>
              </a:rPr>
              <a:t>&lt;condition1&gt; </a:t>
            </a:r>
            <a:r>
              <a:rPr lang="en-US" sz="2000" b="0" dirty="0" smtClean="0">
                <a:solidFill>
                  <a:srgbClr val="002060"/>
                </a:solidFill>
              </a:rPr>
              <a:t>) {</a:t>
            </a:r>
          </a:p>
          <a:p>
            <a:pPr lvl="2"/>
            <a:r>
              <a:rPr lang="en-US" sz="2000" b="0" dirty="0" smtClean="0">
                <a:solidFill>
                  <a:srgbClr val="007033"/>
                </a:solidFill>
              </a:rPr>
              <a:t>statements</a:t>
            </a:r>
          </a:p>
          <a:p>
            <a:pPr lvl="1"/>
            <a:r>
              <a:rPr lang="en-US" sz="2000" b="0" dirty="0" smtClean="0">
                <a:solidFill>
                  <a:srgbClr val="002060"/>
                </a:solidFill>
              </a:rPr>
              <a:t>}</a:t>
            </a:r>
          </a:p>
          <a:p>
            <a:pPr lvl="1"/>
            <a:r>
              <a:rPr lang="en-US" sz="2000" b="0" dirty="0" smtClean="0">
                <a:solidFill>
                  <a:srgbClr val="002060"/>
                </a:solidFill>
              </a:rPr>
              <a:t>else{</a:t>
            </a:r>
          </a:p>
          <a:p>
            <a:pPr lvl="2"/>
            <a:r>
              <a:rPr lang="en-US" sz="2000" b="0" dirty="0" smtClean="0">
                <a:solidFill>
                  <a:srgbClr val="007033"/>
                </a:solidFill>
              </a:rPr>
              <a:t>statements</a:t>
            </a:r>
          </a:p>
          <a:p>
            <a:pPr lvl="1"/>
            <a:r>
              <a:rPr lang="en-US" sz="2000" b="0" dirty="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25469"/>
            <a:ext cx="2209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 If statement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2325469"/>
            <a:ext cx="2209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Else statement for alternative flow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2325469"/>
            <a:ext cx="1905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If-else Statement</a:t>
            </a:r>
          </a:p>
          <a:p>
            <a:pPr algn="ctr"/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2743200" y="4724400"/>
            <a:ext cx="152400" cy="3048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4596825"/>
            <a:ext cx="2971799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/>
              <a:t>If </a:t>
            </a:r>
            <a:r>
              <a:rPr lang="en-US" sz="1600" dirty="0" smtClean="0"/>
              <a:t>condition1</a:t>
            </a:r>
            <a:r>
              <a:rPr lang="en-US" sz="1600" b="0" dirty="0" smtClean="0"/>
              <a:t> is </a:t>
            </a:r>
            <a:r>
              <a:rPr lang="en-US" sz="1600" dirty="0" smtClean="0">
                <a:solidFill>
                  <a:srgbClr val="007033"/>
                </a:solidFill>
              </a:rPr>
              <a:t>satisfied</a:t>
            </a:r>
            <a:r>
              <a:rPr lang="en-US" sz="1600" b="0" dirty="0" smtClean="0"/>
              <a:t> these statements are executed</a:t>
            </a:r>
            <a:endParaRPr lang="en-US" sz="1600" b="0" dirty="0"/>
          </a:p>
        </p:txBody>
      </p:sp>
      <p:sp>
        <p:nvSpPr>
          <p:cNvPr id="13" name="Right Brace 12"/>
          <p:cNvSpPr/>
          <p:nvPr/>
        </p:nvSpPr>
        <p:spPr>
          <a:xfrm>
            <a:off x="2743201" y="5613975"/>
            <a:ext cx="152400" cy="3048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1" y="5486400"/>
            <a:ext cx="2971799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/>
              <a:t>If </a:t>
            </a:r>
            <a:r>
              <a:rPr lang="en-US" sz="1600" dirty="0" smtClean="0"/>
              <a:t>condition1</a:t>
            </a:r>
            <a:r>
              <a:rPr lang="en-US" sz="1600" b="0" dirty="0" smtClean="0"/>
              <a:t> is </a:t>
            </a:r>
            <a:r>
              <a:rPr lang="en-US" sz="1600" dirty="0" smtClean="0">
                <a:solidFill>
                  <a:srgbClr val="FF0000"/>
                </a:solidFill>
              </a:rPr>
              <a:t>not</a:t>
            </a:r>
            <a:r>
              <a:rPr lang="en-US" sz="1600" b="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satisfied</a:t>
            </a:r>
            <a:r>
              <a:rPr lang="en-US" sz="1600" b="0" dirty="0" smtClean="0"/>
              <a:t> these statements are executed</a:t>
            </a:r>
            <a:endParaRPr 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If-else Statement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12642"/>
            <a:ext cx="81534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Example of an if-else statement:</a:t>
            </a:r>
            <a:endParaRPr lang="en-US" sz="2000" b="0" dirty="0" smtClean="0"/>
          </a:p>
          <a:p>
            <a:pPr marL="1349375" indent="-1055688">
              <a:spcBef>
                <a:spcPts val="600"/>
              </a:spcBef>
              <a:tabLst>
                <a:tab pos="1441450" algn="l"/>
                <a:tab pos="1519238" algn="l"/>
                <a:tab pos="1968500" algn="l"/>
              </a:tabLst>
            </a:pPr>
            <a:r>
              <a:rPr lang="en-US" sz="2000" b="0" dirty="0" smtClean="0"/>
              <a:t>int empId=126;</a:t>
            </a:r>
          </a:p>
          <a:p>
            <a:pPr marL="1349375" indent="-1055688">
              <a:spcBef>
                <a:spcPts val="600"/>
              </a:spcBef>
            </a:pPr>
            <a:r>
              <a:rPr lang="en-US" sz="2000" b="0" dirty="0" smtClean="0"/>
              <a:t>int retirementAge=58; </a:t>
            </a:r>
          </a:p>
          <a:p>
            <a:pPr marL="1349375" indent="-1055688">
              <a:spcBef>
                <a:spcPts val="600"/>
              </a:spcBef>
              <a:tabLst>
                <a:tab pos="1436688" algn="l"/>
              </a:tabLst>
            </a:pPr>
            <a:r>
              <a:rPr lang="en-US" sz="2000" b="0" dirty="0" smtClean="0"/>
              <a:t>             int empAge=34;</a:t>
            </a:r>
          </a:p>
          <a:p>
            <a:pPr marL="1349375" indent="-1055688">
              <a:spcBef>
                <a:spcPts val="600"/>
              </a:spcBef>
            </a:pPr>
            <a:r>
              <a:rPr lang="en-US" sz="2000" b="0" dirty="0" smtClean="0">
                <a:solidFill>
                  <a:srgbClr val="002060"/>
                </a:solidFill>
              </a:rPr>
              <a:t>if(</a:t>
            </a:r>
            <a:r>
              <a:rPr lang="en-US" sz="2000" b="0" dirty="0" smtClean="0">
                <a:solidFill>
                  <a:srgbClr val="EA3800"/>
                </a:solidFill>
              </a:rPr>
              <a:t> (empAge&lt;retirementAge)  &amp;&amp; (empId==126) </a:t>
            </a:r>
            <a:r>
              <a:rPr lang="en-US" sz="2000" b="0" dirty="0" smtClean="0">
                <a:solidFill>
                  <a:srgbClr val="002060"/>
                </a:solidFill>
              </a:rPr>
              <a:t>){</a:t>
            </a:r>
          </a:p>
          <a:p>
            <a:pPr marL="1349375" lvl="1" indent="-777875">
              <a:spcBef>
                <a:spcPts val="600"/>
              </a:spcBef>
            </a:pPr>
            <a:r>
              <a:rPr lang="en-US" sz="2000" b="0" dirty="0" smtClean="0">
                <a:solidFill>
                  <a:srgbClr val="007033"/>
                </a:solidFill>
              </a:rPr>
              <a:t>System.out.println(“Calculate Salary ”);</a:t>
            </a:r>
          </a:p>
          <a:p>
            <a:pPr marL="1349375" lvl="1" indent="-777875">
              <a:spcBef>
                <a:spcPts val="600"/>
              </a:spcBef>
            </a:pPr>
            <a:r>
              <a:rPr lang="en-US" sz="2000" b="0" dirty="0" smtClean="0">
                <a:solidFill>
                  <a:srgbClr val="002060"/>
                </a:solidFill>
              </a:rPr>
              <a:t>}</a:t>
            </a:r>
          </a:p>
          <a:p>
            <a:pPr marL="1349375" indent="-1055688">
              <a:spcBef>
                <a:spcPts val="600"/>
              </a:spcBef>
            </a:pPr>
            <a:r>
              <a:rPr lang="en-US" sz="2000" b="0" dirty="0" smtClean="0">
                <a:solidFill>
                  <a:srgbClr val="002060"/>
                </a:solidFill>
              </a:rPr>
              <a:t>else</a:t>
            </a:r>
          </a:p>
          <a:p>
            <a:pPr marL="1349375" indent="-1055688">
              <a:spcBef>
                <a:spcPts val="600"/>
              </a:spcBef>
            </a:pPr>
            <a:r>
              <a:rPr lang="en-US" sz="2000" b="0" dirty="0" smtClean="0">
                <a:solidFill>
                  <a:srgbClr val="002060"/>
                </a:solidFill>
              </a:rPr>
              <a:t>{</a:t>
            </a:r>
          </a:p>
          <a:p>
            <a:pPr marL="1349375" lvl="1" indent="-777875">
              <a:spcBef>
                <a:spcPts val="600"/>
              </a:spcBef>
            </a:pPr>
            <a:r>
              <a:rPr lang="en-US" sz="2000" b="0" dirty="0" smtClean="0">
                <a:solidFill>
                  <a:srgbClr val="007033"/>
                </a:solidFill>
              </a:rPr>
              <a:t>System.out.println(“Calculate Pension”);</a:t>
            </a:r>
          </a:p>
          <a:p>
            <a:pPr marL="1349375" indent="-1055688">
              <a:spcBef>
                <a:spcPts val="600"/>
              </a:spcBef>
            </a:pPr>
            <a:r>
              <a:rPr lang="en-US" sz="2000" b="0" dirty="0" smtClean="0">
                <a:solidFill>
                  <a:srgbClr val="002060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endParaRPr lang="en-US" sz="2000" b="0" dirty="0" smtClean="0"/>
          </a:p>
        </p:txBody>
      </p:sp>
      <p:sp>
        <p:nvSpPr>
          <p:cNvPr id="8" name="Right Brace 7"/>
          <p:cNvSpPr/>
          <p:nvPr/>
        </p:nvSpPr>
        <p:spPr>
          <a:xfrm>
            <a:off x="6172200" y="3124200"/>
            <a:ext cx="228600" cy="914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77000" y="3200400"/>
            <a:ext cx="2514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If both the condition </a:t>
            </a:r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are satisfied the message will be printed.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486400" y="4724400"/>
            <a:ext cx="228600" cy="914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867400" y="4800600"/>
            <a:ext cx="2514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If the conditions in if block is not satisfied, this block will be fired.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If-else if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1"/>
            <a:ext cx="815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an if-else if statement?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</a:t>
            </a:r>
          </a:p>
          <a:p>
            <a:r>
              <a:rPr lang="en-US" dirty="0" smtClean="0"/>
              <a:t>		 	  </a:t>
            </a:r>
          </a:p>
          <a:p>
            <a:endParaRPr lang="en-US" b="0" dirty="0" smtClean="0"/>
          </a:p>
          <a:p>
            <a:r>
              <a:rPr lang="en-US" i="1" dirty="0" smtClean="0"/>
              <a:t>If-else if  </a:t>
            </a:r>
            <a:r>
              <a:rPr lang="en-US" b="0" dirty="0" smtClean="0"/>
              <a:t>can handle </a:t>
            </a:r>
            <a:r>
              <a:rPr lang="en-US" dirty="0" smtClean="0"/>
              <a:t>more than two blocks </a:t>
            </a:r>
            <a:r>
              <a:rPr lang="en-US" b="0" dirty="0" smtClean="0"/>
              <a:t>of code, and only one of those blocks will be executed.</a:t>
            </a:r>
          </a:p>
          <a:p>
            <a:r>
              <a:rPr lang="en-US" dirty="0" smtClean="0"/>
              <a:t>Syntax </a:t>
            </a:r>
          </a:p>
          <a:p>
            <a:pPr lvl="1"/>
            <a:r>
              <a:rPr lang="en-US" b="0" dirty="0" smtClean="0">
                <a:solidFill>
                  <a:srgbClr val="002060"/>
                </a:solidFill>
              </a:rPr>
              <a:t>if( </a:t>
            </a:r>
            <a:r>
              <a:rPr lang="en-US" b="0" dirty="0" smtClean="0">
                <a:solidFill>
                  <a:srgbClr val="C00000"/>
                </a:solidFill>
              </a:rPr>
              <a:t>&lt;condition1&gt;</a:t>
            </a:r>
            <a:r>
              <a:rPr lang="en-US" b="0" dirty="0" smtClean="0">
                <a:solidFill>
                  <a:srgbClr val="002060"/>
                </a:solidFill>
              </a:rPr>
              <a:t> ) {</a:t>
            </a:r>
          </a:p>
          <a:p>
            <a:pPr lvl="2"/>
            <a:r>
              <a:rPr lang="en-US" b="0" dirty="0" smtClean="0">
                <a:solidFill>
                  <a:srgbClr val="00B050"/>
                </a:solidFill>
              </a:rPr>
              <a:t>statements</a:t>
            </a:r>
          </a:p>
          <a:p>
            <a:pPr lvl="1"/>
            <a:r>
              <a:rPr lang="en-US" b="0" dirty="0" smtClean="0">
                <a:solidFill>
                  <a:srgbClr val="002060"/>
                </a:solidFill>
              </a:rPr>
              <a:t>}</a:t>
            </a:r>
          </a:p>
          <a:p>
            <a:pPr lvl="1"/>
            <a:r>
              <a:rPr lang="en-US" b="0" dirty="0" smtClean="0">
                <a:solidFill>
                  <a:srgbClr val="002060"/>
                </a:solidFill>
              </a:rPr>
              <a:t>else if(</a:t>
            </a:r>
            <a:r>
              <a:rPr lang="en-US" b="0" dirty="0" smtClean="0">
                <a:solidFill>
                  <a:srgbClr val="C00000"/>
                </a:solidFill>
              </a:rPr>
              <a:t>&lt;condition2&gt;</a:t>
            </a:r>
            <a:r>
              <a:rPr lang="en-US" b="0" dirty="0" smtClean="0">
                <a:solidFill>
                  <a:srgbClr val="002060"/>
                </a:solidFill>
              </a:rPr>
              <a:t>){</a:t>
            </a:r>
          </a:p>
          <a:p>
            <a:pPr lvl="2"/>
            <a:r>
              <a:rPr lang="en-US" b="0" dirty="0" smtClean="0">
                <a:solidFill>
                  <a:srgbClr val="00B050"/>
                </a:solidFill>
              </a:rPr>
              <a:t>statements</a:t>
            </a:r>
          </a:p>
          <a:p>
            <a:pPr lvl="1"/>
            <a:r>
              <a:rPr lang="en-US" b="0" dirty="0" smtClean="0">
                <a:solidFill>
                  <a:srgbClr val="002060"/>
                </a:solidFill>
              </a:rPr>
              <a:t>}</a:t>
            </a:r>
          </a:p>
          <a:p>
            <a:pPr lvl="1"/>
            <a:r>
              <a:rPr lang="en-US" b="0" dirty="0" smtClean="0">
                <a:solidFill>
                  <a:srgbClr val="002060"/>
                </a:solidFill>
              </a:rPr>
              <a:t>else{</a:t>
            </a:r>
          </a:p>
          <a:p>
            <a:pPr lvl="2"/>
            <a:r>
              <a:rPr lang="en-US" b="0" dirty="0" smtClean="0">
                <a:solidFill>
                  <a:srgbClr val="00B050"/>
                </a:solidFill>
              </a:rPr>
              <a:t>statements</a:t>
            </a:r>
          </a:p>
          <a:p>
            <a:pPr lvl="1"/>
            <a:r>
              <a:rPr lang="en-US" b="0" dirty="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2173069"/>
            <a:ext cx="2209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Multiple If-else statements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173069"/>
            <a:ext cx="1905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If-else If or ladder if-else Statement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2743200" y="4114800"/>
            <a:ext cx="152400" cy="253425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3962400"/>
            <a:ext cx="38100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/>
              <a:t>If </a:t>
            </a:r>
            <a:r>
              <a:rPr lang="en-US" sz="1600" dirty="0" smtClean="0"/>
              <a:t>condition1</a:t>
            </a:r>
            <a:r>
              <a:rPr lang="en-US" sz="1600" b="0" dirty="0" smtClean="0"/>
              <a:t> is </a:t>
            </a:r>
            <a:r>
              <a:rPr lang="en-US" sz="1600" dirty="0" smtClean="0">
                <a:solidFill>
                  <a:srgbClr val="007033"/>
                </a:solidFill>
              </a:rPr>
              <a:t>satisfied</a:t>
            </a:r>
            <a:r>
              <a:rPr lang="en-US" sz="1600" b="0" dirty="0" smtClean="0"/>
              <a:t> these statements are executed.</a:t>
            </a:r>
            <a:endParaRPr lang="en-US" sz="16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1" y="4851975"/>
            <a:ext cx="3886199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/>
              <a:t>If </a:t>
            </a:r>
            <a:r>
              <a:rPr lang="en-US" sz="1600" dirty="0" smtClean="0"/>
              <a:t>condition1</a:t>
            </a:r>
            <a:r>
              <a:rPr lang="en-US" sz="1600" b="0" dirty="0" smtClean="0"/>
              <a:t> is </a:t>
            </a:r>
            <a:r>
              <a:rPr lang="en-US" sz="1600" dirty="0" smtClean="0">
                <a:solidFill>
                  <a:srgbClr val="C00000"/>
                </a:solidFill>
              </a:rPr>
              <a:t>not</a:t>
            </a:r>
            <a:r>
              <a:rPr lang="en-US" sz="1600" b="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satisfied </a:t>
            </a:r>
            <a:r>
              <a:rPr lang="en-US" sz="1600" b="0" dirty="0" smtClean="0">
                <a:solidFill>
                  <a:schemeClr val="tx1"/>
                </a:solidFill>
              </a:rPr>
              <a:t>and</a:t>
            </a:r>
            <a:r>
              <a:rPr lang="en-US" sz="1600" dirty="0" smtClean="0">
                <a:solidFill>
                  <a:srgbClr val="FF0000"/>
                </a:solidFill>
              </a:rPr>
              <a:t> condition2 is satisfied </a:t>
            </a:r>
            <a:r>
              <a:rPr lang="en-US" sz="1600" b="0" dirty="0" smtClean="0"/>
              <a:t> these statements are executed.</a:t>
            </a:r>
            <a:endParaRPr lang="en-US" sz="1600" b="0" dirty="0"/>
          </a:p>
        </p:txBody>
      </p:sp>
      <p:sp>
        <p:nvSpPr>
          <p:cNvPr id="15" name="Right Arrow 14"/>
          <p:cNvSpPr/>
          <p:nvPr/>
        </p:nvSpPr>
        <p:spPr>
          <a:xfrm>
            <a:off x="3581400" y="2362200"/>
            <a:ext cx="533400" cy="304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2743200" y="4953000"/>
            <a:ext cx="152400" cy="253425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1" y="5663625"/>
            <a:ext cx="3886199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/>
              <a:t>If </a:t>
            </a:r>
            <a:r>
              <a:rPr lang="en-US" sz="1600" dirty="0" smtClean="0"/>
              <a:t>both conditions </a:t>
            </a:r>
            <a:r>
              <a:rPr lang="en-US" sz="1600" dirty="0" smtClean="0">
                <a:solidFill>
                  <a:srgbClr val="C00000"/>
                </a:solidFill>
              </a:rPr>
              <a:t>are not satisfied</a:t>
            </a:r>
            <a:r>
              <a:rPr lang="en-US" sz="1600" dirty="0" smtClean="0"/>
              <a:t> </a:t>
            </a:r>
            <a:r>
              <a:rPr lang="en-US" sz="1600" b="0" dirty="0" smtClean="0"/>
              <a:t>these statements are executed.</a:t>
            </a:r>
            <a:endParaRPr lang="en-US" sz="1600" b="0" dirty="0"/>
          </a:p>
        </p:txBody>
      </p:sp>
      <p:sp>
        <p:nvSpPr>
          <p:cNvPr id="18" name="Right Brace 17"/>
          <p:cNvSpPr/>
          <p:nvPr/>
        </p:nvSpPr>
        <p:spPr>
          <a:xfrm>
            <a:off x="2743200" y="5764650"/>
            <a:ext cx="152400" cy="253425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If-else if Statement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4800" y="1295400"/>
            <a:ext cx="8534400" cy="4572000"/>
            <a:chOff x="381000" y="1676400"/>
            <a:chExt cx="8534400" cy="4572000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1676400"/>
              <a:ext cx="85344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6075">
                <a:spcBef>
                  <a:spcPts val="1200"/>
                </a:spcBef>
                <a:buFont typeface="Arial" pitchFamily="34" charset="0"/>
                <a:buChar char="•"/>
              </a:pPr>
              <a:endParaRPr lang="en-US" sz="2400" b="0" dirty="0" smtClean="0">
                <a:solidFill>
                  <a:srgbClr val="00B050"/>
                </a:solidFill>
              </a:endParaRPr>
            </a:p>
            <a:p>
              <a:pPr marL="346075">
                <a:spcBef>
                  <a:spcPts val="1200"/>
                </a:spcBef>
                <a:buFont typeface="Arial" pitchFamily="34" charset="0"/>
                <a:buChar char="•"/>
              </a:pPr>
              <a:endParaRPr lang="en-US" sz="2400" b="0" dirty="0" smtClean="0">
                <a:solidFill>
                  <a:srgbClr val="00B050"/>
                </a:solidFill>
              </a:endParaRPr>
            </a:p>
            <a:p>
              <a:pPr marL="346075">
                <a:spcBef>
                  <a:spcPts val="1200"/>
                </a:spcBef>
                <a:buFont typeface="Arial" pitchFamily="34" charset="0"/>
                <a:buChar char="•"/>
              </a:pPr>
              <a:endParaRPr lang="en-US" sz="2400" b="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2057400"/>
              <a:ext cx="8229600" cy="3581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sz="2000" b="0" dirty="0" smtClean="0"/>
            </a:p>
            <a:p>
              <a:pPr marL="61913" lvl="3" indent="-61913"/>
              <a:endParaRPr lang="en-US" sz="2000" b="0" dirty="0" smtClean="0"/>
            </a:p>
            <a:p>
              <a:pPr marL="61913" lvl="3" indent="-61913"/>
              <a:r>
                <a:rPr lang="en-US" sz="2000" b="0" dirty="0" smtClean="0"/>
                <a:t>       </a:t>
              </a:r>
            </a:p>
            <a:p>
              <a:pPr marL="61913" lvl="3" indent="-61913"/>
              <a:endParaRPr lang="en-US" sz="2000" b="0" dirty="0" smtClean="0"/>
            </a:p>
            <a:p>
              <a:pPr marL="61913" lvl="3" indent="-61913"/>
              <a:r>
                <a:rPr lang="en-US" sz="2000" b="0" dirty="0" smtClean="0"/>
                <a:t>       </a:t>
              </a:r>
            </a:p>
            <a:p>
              <a:pPr marL="1376363" lvl="3" indent="339725"/>
              <a:endParaRPr lang="en-US" sz="2000" b="0" dirty="0" smtClean="0"/>
            </a:p>
            <a:p>
              <a:pPr marL="1376363" lvl="3" indent="339725"/>
              <a:endParaRPr lang="en-US" sz="2000" b="0" dirty="0"/>
            </a:p>
          </p:txBody>
        </p:sp>
        <p:pic>
          <p:nvPicPr>
            <p:cNvPr id="8" name="Picture 7" descr="pic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133600"/>
              <a:ext cx="6705599" cy="4114800"/>
            </a:xfrm>
            <a:prstGeom prst="rect">
              <a:avLst/>
            </a:prstGeom>
          </p:spPr>
        </p:pic>
        <p:sp>
          <p:nvSpPr>
            <p:cNvPr id="9" name="Right Brace 8"/>
            <p:cNvSpPr/>
            <p:nvPr/>
          </p:nvSpPr>
          <p:spPr>
            <a:xfrm>
              <a:off x="5486400" y="3429000"/>
              <a:ext cx="228600" cy="533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791200" y="3535680"/>
              <a:ext cx="1371600" cy="2743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If  statement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6019800" y="3962400"/>
              <a:ext cx="228600" cy="1143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08271" y="4401093"/>
              <a:ext cx="1737360" cy="2743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Else If  statement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3810000" y="5029200"/>
              <a:ext cx="228600" cy="533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098471" y="5163093"/>
              <a:ext cx="1463040" cy="2743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Else statement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Nested if Statements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12642"/>
            <a:ext cx="8153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What is a nested if statement?</a:t>
            </a:r>
          </a:p>
          <a:p>
            <a:pPr lvl="1">
              <a:spcBef>
                <a:spcPts val="600"/>
              </a:spcBef>
            </a:pPr>
            <a:r>
              <a:rPr lang="en-US" b="0" dirty="0" smtClean="0"/>
              <a:t>The if statement in java can be nested, in other words, an if statement can be present inside another if statement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Example</a:t>
            </a:r>
            <a:r>
              <a:rPr lang="en-US" b="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1600" b="0" dirty="0" smtClean="0"/>
              <a:t>The discount % of T.V is calculated based on the below criteria</a:t>
            </a:r>
          </a:p>
          <a:p>
            <a:pPr lvl="2">
              <a:spcBef>
                <a:spcPts val="600"/>
              </a:spcBef>
            </a:pPr>
            <a:r>
              <a:rPr lang="en-US" sz="1600" b="0" dirty="0" smtClean="0"/>
              <a:t>If T.V is LED, check the screen size</a:t>
            </a:r>
          </a:p>
          <a:p>
            <a:pPr lvl="2">
              <a:spcBef>
                <a:spcPts val="600"/>
              </a:spcBef>
            </a:pPr>
            <a:r>
              <a:rPr lang="en-US" sz="1600" b="0" dirty="0" smtClean="0"/>
              <a:t>	If screen size is 32, discount % = 10</a:t>
            </a:r>
          </a:p>
          <a:p>
            <a:pPr lvl="2">
              <a:spcBef>
                <a:spcPts val="600"/>
              </a:spcBef>
            </a:pPr>
            <a:r>
              <a:rPr lang="en-US" sz="1600" b="0" dirty="0" smtClean="0"/>
              <a:t>	If screen size is 46, discount % = 15</a:t>
            </a:r>
          </a:p>
          <a:p>
            <a:pPr lvl="2">
              <a:spcBef>
                <a:spcPts val="600"/>
              </a:spcBef>
            </a:pPr>
            <a:r>
              <a:rPr lang="en-US" sz="1600" b="0" dirty="0" smtClean="0"/>
              <a:t>If T.V is LCD, discount % = 5</a:t>
            </a:r>
          </a:p>
          <a:p>
            <a:pPr>
              <a:spcBef>
                <a:spcPts val="600"/>
              </a:spcBef>
            </a:pPr>
            <a:endParaRPr lang="en-US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71800"/>
            <a:ext cx="4419600" cy="366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Brace 11"/>
          <p:cNvSpPr/>
          <p:nvPr/>
        </p:nvSpPr>
        <p:spPr>
          <a:xfrm>
            <a:off x="6324600" y="4312920"/>
            <a:ext cx="228600" cy="11734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629400" y="4419600"/>
            <a:ext cx="22860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Nested if statement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If the type of TV is LED, then size check is done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If-else 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8458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spcBef>
                <a:spcPts val="1200"/>
              </a:spcBef>
              <a:buFont typeface="+mj-lt"/>
              <a:buAutoNum type="arabicPeriod"/>
              <a:tabLst>
                <a:tab pos="282575" algn="l"/>
              </a:tabLst>
            </a:pPr>
            <a:r>
              <a:rPr lang="en-US" b="0" dirty="0" smtClean="0"/>
              <a:t>Create a java class  “</a:t>
            </a:r>
            <a:r>
              <a:rPr lang="en-US" i="1" dirty="0" smtClean="0"/>
              <a:t>NumberCheck</a:t>
            </a:r>
            <a:r>
              <a:rPr lang="en-US" b="0" dirty="0" smtClean="0"/>
              <a:t>”  add  a method </a:t>
            </a:r>
            <a:r>
              <a:rPr lang="en-US" i="1" dirty="0" smtClean="0"/>
              <a:t>displayBigNumber</a:t>
            </a:r>
            <a:r>
              <a:rPr lang="en-US" b="0" dirty="0" smtClean="0"/>
              <a:t> three int parameters “</a:t>
            </a:r>
            <a:r>
              <a:rPr lang="en-US" i="1" dirty="0" smtClean="0"/>
              <a:t>num1</a:t>
            </a:r>
            <a:r>
              <a:rPr lang="en-US" b="0" dirty="0" smtClean="0"/>
              <a:t>” ,”</a:t>
            </a:r>
            <a:r>
              <a:rPr lang="en-US" i="1" dirty="0" smtClean="0"/>
              <a:t>num2</a:t>
            </a:r>
            <a:r>
              <a:rPr lang="en-US" b="0" dirty="0" smtClean="0"/>
              <a:t>” and “</a:t>
            </a:r>
            <a:r>
              <a:rPr lang="en-US" i="1" dirty="0" smtClean="0"/>
              <a:t>num3</a:t>
            </a:r>
            <a:r>
              <a:rPr lang="en-US" b="0" dirty="0" smtClean="0"/>
              <a:t>”.</a:t>
            </a:r>
          </a:p>
          <a:p>
            <a:pPr marL="282575" indent="-282575">
              <a:spcBef>
                <a:spcPts val="1200"/>
              </a:spcBef>
              <a:buFont typeface="+mj-lt"/>
              <a:buAutoNum type="arabicPeriod"/>
              <a:tabLst>
                <a:tab pos="347663" algn="l"/>
              </a:tabLst>
            </a:pPr>
            <a:r>
              <a:rPr lang="en-US" b="0" dirty="0" smtClean="0"/>
              <a:t>The method </a:t>
            </a:r>
            <a:r>
              <a:rPr lang="en-US" i="1" dirty="0" smtClean="0"/>
              <a:t>displayBigNumber</a:t>
            </a:r>
            <a:r>
              <a:rPr lang="en-US" b="0" dirty="0" smtClean="0"/>
              <a:t>   will  check and print the biggest of the  three  numbers in the following format </a:t>
            </a:r>
          </a:p>
          <a:p>
            <a:pPr marL="1146175" lvl="2" indent="-457200">
              <a:spcBef>
                <a:spcPts val="1200"/>
              </a:spcBef>
            </a:pPr>
            <a:r>
              <a:rPr lang="en-US" dirty="0" smtClean="0">
                <a:solidFill>
                  <a:srgbClr val="00B050"/>
                </a:solidFill>
              </a:rPr>
              <a:t>“&lt;result&gt;  +  is  the  Biggest  Number”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b="0" dirty="0" smtClean="0"/>
              <a:t>Create a java class “MainProgram” add a main method which will 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Create a object instance of the NumberCheck. 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Trigger the method </a:t>
            </a:r>
            <a:r>
              <a:rPr lang="en-US" i="1" dirty="0" smtClean="0"/>
              <a:t>displayBigNumber</a:t>
            </a:r>
            <a:r>
              <a:rPr lang="en-US" b="0" dirty="0" smtClean="0"/>
              <a:t>  by passing  values of num1,num2, and num3 as  11,18  and 7.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b="0" dirty="0" smtClean="0"/>
              <a:t>The message needs to be displayed in the console.</a:t>
            </a:r>
          </a:p>
          <a:p>
            <a:pPr marL="914400" lvl="1" indent="-457200">
              <a:spcBef>
                <a:spcPts val="1200"/>
              </a:spcBef>
            </a:pPr>
            <a:endParaRPr lang="en-US" b="0" dirty="0" smtClean="0"/>
          </a:p>
          <a:p>
            <a:pPr marL="914400" lvl="1" indent="-457200"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410200"/>
            <a:ext cx="3977409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5975" y="1966452"/>
            <a:ext cx="531967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1600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609600" y="2209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Madhava (t-Madhava)/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9’th , 2011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44196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0" name="Picture 14" descr="http://t2.gstatic.com/images?q=tbn:ANd9GcToYXH2MnayXWhWrDkpLiZh3i2gqG-Xi4ctZCi1FMvBXqXfznaf8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90800"/>
            <a:ext cx="1600200" cy="1600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Switches in Real life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61060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In the below illustration the respective switches are used to control the working of the respective electrical appliances.</a:t>
            </a:r>
          </a:p>
          <a:p>
            <a:pPr algn="ctr"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Switch on Fan use the fan switch and so on….</a:t>
            </a:r>
          </a:p>
        </p:txBody>
      </p:sp>
      <p:pic>
        <p:nvPicPr>
          <p:cNvPr id="8" name="Picture 7" descr="Fancy_Ceiling_F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2743200"/>
            <a:ext cx="2762047" cy="1295400"/>
          </a:xfrm>
          <a:prstGeom prst="rect">
            <a:avLst/>
          </a:prstGeom>
        </p:spPr>
      </p:pic>
      <p:pic>
        <p:nvPicPr>
          <p:cNvPr id="12" name="Picture 11" descr="modular_electrical_switch_socket.jpg"/>
          <p:cNvPicPr>
            <a:picLocks noChangeAspect="1"/>
          </p:cNvPicPr>
          <p:nvPr/>
        </p:nvPicPr>
        <p:blipFill>
          <a:blip r:embed="rId4" cstate="print"/>
          <a:srcRect l="16681" t="20000" r="16681" b="21111"/>
          <a:stretch>
            <a:fillRect/>
          </a:stretch>
        </p:blipFill>
        <p:spPr>
          <a:xfrm>
            <a:off x="3716548" y="5026378"/>
            <a:ext cx="779252" cy="764822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0800000">
            <a:off x="1478281" y="4114800"/>
            <a:ext cx="198119" cy="685800"/>
          </a:xfrm>
          <a:prstGeom prst="downArrow">
            <a:avLst/>
          </a:prstGeom>
          <a:scene3d>
            <a:camera prst="orthographicFront">
              <a:rot lat="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flipV="1">
            <a:off x="4038600" y="4114800"/>
            <a:ext cx="198119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 descr="http://t2.gstatic.com/images?q=tbn:ANd9GcQoWJp2tWUt9V8ALPoYhbxiO45WJVe3bp6WKZ14BuKZl24ASPs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4953000"/>
            <a:ext cx="914400" cy="914400"/>
          </a:xfrm>
          <a:prstGeom prst="rect">
            <a:avLst/>
          </a:prstGeom>
          <a:noFill/>
        </p:spPr>
      </p:pic>
      <p:pic>
        <p:nvPicPr>
          <p:cNvPr id="29700" name="Picture 4" descr="http://www.wickes.co.uk/content/ebiz/wickes/invt/205212/Philips-20W-BC-Tornado-CFL-Spiral-Bulb_larg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2895600"/>
            <a:ext cx="1066800" cy="1066800"/>
          </a:xfrm>
          <a:prstGeom prst="rect">
            <a:avLst/>
          </a:prstGeom>
          <a:noFill/>
        </p:spPr>
      </p:pic>
      <p:pic>
        <p:nvPicPr>
          <p:cNvPr id="29702" name="Picture 6" descr="http://t2.gstatic.com/images?q=tbn:ANd9GcQcCEcA-y1FNjbdPQhcDKQZt71IwChrjH8X5BW9h6Rq_FHoyffd8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4953000"/>
            <a:ext cx="732052" cy="762000"/>
          </a:xfrm>
          <a:prstGeom prst="rect">
            <a:avLst/>
          </a:prstGeom>
          <a:noFill/>
        </p:spPr>
      </p:pic>
      <p:sp>
        <p:nvSpPr>
          <p:cNvPr id="29704" name="AutoShape 8" descr="data:image/jpeg;base64,/9j/4AAQSkZJRgABAQAAAQABAAD/2wCEAAkGBhQSEBUUExEVFBQUFRQUFBcVFRgXGBQUFBQVFBUUFxQYHSYeFxkjGRQUHy8gIycpLCwsFR4xNTAqNSYrLCkBCQoKDgwOFA8PFykYFRgpKSkpKSkpKSkpLCkpLCkpKSkpKSkpKSksKSkpLCkpKSwpKSkpLCkpKSwpKSwpKSkpKf/AABEIAMIBBAMBIgACEQEDEQH/xAAcAAABBQEBAQAAAAAAAAAAAAAAAQIEBQYDBwj/xABbEAABAgMBBg4IEA4CAgMAAAABAAIDBBEFEiExQVXSBhMVUVNUYXGBkZOU0dMHFBYic5KxwSMyQkNEUmKCg4ShorLCw/AXJCUzNDVFY3KjpLPh4mXjdJVkdYX/xAAXAQEBAQEAAAAAAAAAAAAAAAAAAQID/8QAHBEBAQEAAwEBAQAAAAAAAAAAAAERITFBAhJh/9oADAMBAAIRAxEAPwD3FCEVQCEVSVQKhJVFUCoQkqgVCSqKoFQhJVAqElUtUAhJVFUCoSVRVAqEiECoSVRVAqElUVQKhJVCBUJEVQKhJVFUCoSVRdIFQhCBsR1ATrVVdLz1WgmtSAbztxTJ19ITzrMceJpWeZEIaKe1pv3lYlXPbTdd3jJO2W67uNZSak7R9ajyYx9+CaDWveWqjiRtbbEh4julXBsxHb7vxik7ZHuvGWPEja22pDk3JwkLV21Ick/pTE5a4zo91xpBPb/Gsk+zLVxzckBuQXax16pmpNq7dlBvSx6EOWyE6N3jSdv7h41jtR7V2/LcEr57lGotq5Ql+aDMQz+tgZ7f403VA/crI6jWnlGBzQZiQ2NaWO0oHNQL+L1KJy2An/vVJqh96rICxbRynB4JX/CXUO0MqQ+bf4Q5a3VH71QbQ+9VkDYU/lVvNv8ACDYc9lUcEsEGsdaH3uk3VA/crKGw53Hav9KMP3CQWFO0/Wn9KEGu7f3flTO3d0+MsrqHO5V/pQmGxZzKn9M1MGsM4Pu5L2396lZIWPOZVp8WapdlyMaG8uizxmAW0DNKawNNQbuovk0BFN0oLaetIiJBobznxGkXRvjSYjxxFgXYThOvxlUczMVmoTcIbDjON70rnGExh8XTRwlV2jeYianTAgtc6I9rWNDAS6j3ta8tDb9bkuTEagWuB64zlBnJj7Y92zlBnL5x7n5zas1yMToSGwZvHKzPJROhGvzH0Y62wPXGcoOlNOiJmzQ+Ub5CV85agzW1ZjkonQnt0NzR9jRffC5+kQpwv5fRHdJCxx4PKN6Vz7poGzwOUZ0rwDuPmthHDGgDyxEg0KTQv6U0b0eX61OD8vots9W+C0g0oRQjjCZYE0509EBcS3Sq0xVD2gHfoSsH2OWR4UBzY94XQLAIjH3sBcQxxuQb2/RbPQxF/H3bsF3yOYVanVbRCELGNI1o/mYng3/RKoBgw4r25eV/aP5mJ/A/6JWbcatv61/eotRmqO0LGlCAX2lHhX8ImYUMF1/1V0Dr3qqHqFI5amOfw+sUmftGRbTTLPe83h3sq55wYT3wChC1rNyTF5kesVXHTUSzxhtqY/8AYMz011lWbjtmYP8A+g3PS6s2disiNzI56dq5I4rGjcyGeiODbFsqopakZxv0/Hmuwg1vXRxVXJ1gWOcNpRK//YNH1lOZbcoTQWNFG/JCn00otuWyNG5i0/XVSq7ucsbb7/8A2Dc5NdYtiDDPP59XyK1FuQMVjxj8RbnJwt6HisWOfiUMfWRVKbNsIezHn428+QJYUnYYPezcStDgmH4MfqVbu0QDFYcbmsIedKNEJyHFwHDLw+JEUolbB2w/lYmYk0iwNnfysTMV2NEUTFYUTkYSUaI42QYvIwlBR6Rof2Z/KRc1KIOh/ZTysXNV6NEcfFYMXk4I8ycNEUxkKL4kFBRsh2BfuYpwX6RYuC97ndXKmh/27uUj5q0XdDMn9ixR72Df+T70TDoinMVhxeKDmoKCmh72zvHj5i5kaHvdccfMWidoinchxP5OYkGiKeyHE44PVqqzl1oe1nf1GYtboXlZRsC7kWXMGK4uqburnMJZWj6EUoRgUTuhn8Vhv8eCPs1fw4pLWue24dchzmXu8NyC5l4AVaajBhCJVPLuupyO4YGw2Q72vdGnD3r+JVHZJl4kSQ0uC1znujQwQ0ipaLpxxjGGqfoccXPmHkXnOhAbtGPiO/vhUnZUs2JHl4DIbQ4iM5zgXNaKCGRWriBhPyok7ec9yc5teJ47M9N7lZzYH4/XIeejuHmdhh8tL56cdA0xT81BG/MSw8sRZdQNCU7sD+GLDH2i6s0FzjsMNo/jmYIHyvUd2gyMMLZcfGpXrUwaFIt/9Gwbbldz94g7v0DxxhEqN+cls9czoQij1Upz2V6xMOhaL/8AH4JqWP2i5ahPGF8s3fmYP1XFB6toFkNKh0L4bnGDCB0uIyIBcFzaVYSKXxQ41q9DZpaA3YUTysKymgKUayAKRWPeYUIEMfdBoaTT1NMJwglaiwHflJng4vkYrWfW9QhCyqNaJ9BifwP+iVnK3uDjvYFo7S/MRPBv+iVmQb17W38SsZqPMzdqADSpeC7+OYuRSmsBVRxaFs7UludOSzVhRXgXNqRIWPvYDCThvXThg6FG7mo+Wo/IQs1VUjt+2dqyo+NOSGdtrYJQfGHdK49zUfLUfkYXQmnQ1Fy3H5KGPMhqQJq2a34UpTcju6UwzNsbHJ8vEzlwOhx2O2o53LiHTiXPucOW5jihoyl6fa+NkmPjMTOTTFtb/wCEPh4h+uuDbAI/bcz/ACulDrC/5mZ44Q8hQ4dbu1vbyI+EeftErX2tjiSOAj078NPCKM+wmDDbM1y0MfXTBZELLMybx9kQ8GO9pqKlgWvs0hxxOtS6Xa+2JD+Z1qr3WVL47bmOdsH2ybqZKZcmOes61DFjpNrbZkeJ/Wpe1rW23Ij3r+sVaLOk8tzHPmdah1lyWO2Zimv2+zrVUWYlLVxzkmdajXi/451kgkbV27J8m7PVa2zZG/S15g3r/wCOtNByl7fTBZtnZXj8+b1iC27QtXbsnyT+sTRZ1qbek+SfnqrdZ9m0/W0fn46xMMlZuVY/Pxnoi31OtS/+PSfIvz1Y2hFuYUQ1pRjqHdIoDxlZ2Rs2z3RGiHaExEfWrWCeLrot76+xriSL18awVxbcT0B9701B4zgfMgi6HB6E7divHiMZDHyNCyPZakHxjLNYGm5bFc4OiQ4Y74sDT6I5oPpXi8tdofPoNdeLGd88t8rSsN2VLLMaag0dBbSXp6LGhwvXnm9dkVwhKvz2xXczG9pC5xLdakdoci0FRBGH2RL9Yug0Mv2aT57L56Dobfs0nzyXz1l0cu55+N0sN+agZ6czQ86/6NKYNtQRjG6ndzb9nkh8cgeZy6s0Nm/+NyIvY5thxjWqmjmNDR2xIj43C8yTufI9lSXBNMPkC7HQ1TDPSHOCfosKabCZlGR5SOflEBQeidj+W0tlNOhxKwW10uJdgXMSJfqBgpcjfB1lsLA/WTPBxfIxY3QHLMhsAbHhxiYTQTD0ylBGjG6q9jatv03wVsdDp/KLPBxfqLd6Y9egIQhYaRLT/MRPBv8AolZYG9weZaq0/wAxE8G/6JWSJ8nmViVRWkLHNBHhsND6p8ShOCtA2muoLZbQ/ihQPHiZq1MW2ZtoFxZr3jALkQheph74hc+6GcyTGHBL5yqM32tYOwwPHiH6qaW2CPWIZ4Ix8jFphbs5kuPxS/SmvtydxWXG4dIHmKDNNiWFW9LNrQ3wyPra9wmds2DtOvwUwa/MWl1bn8lvwH1UHyXC56u2liso8MSGPs0FAJ2wtpb3oMc04Lm8nNn7C2j/ACJjNV8bdtPFZX82H1SUW5auSm8szq1RRapWHtE8hMZqNVbGxSD8eGBGAwHGaK+Fu2tktvLs6tAtq1jhs1o+GYfswoM+627HxWdEPxeMfrJNXbJybFPxWJ1ivzbNsYrNh8MwOrSG1rZyfCHxjoaiqEW5ZeKy4nNX9Ynm27Mw6lv5o6v9xXWqdtbRgjfmCm6pWztSDwzB6URUttqzslvF7HKGp3PziQW7Z+SYnNP+xXAtG2MctBwXqTBw7t/BhSaoWxteX5w7OQ5VOr0hisiLzT/sRq/I5Iicz/7FbG0bZ2CW5w7OQZ62dhlucOzkRGse1ZeJFDYVmvgPo4iI6WEMNAbf7+7NCQSOFSreieht3Xt4aVPQukpM2iXUm2QWwaGphxS5136kXJJvYVEt010v+I/VViV2sL9Hh114v9+KvP8AskWZp09fmZaEGQIQAjRtLN8vcaC5OMreaH3fisEnG0nxnvd51552SZJr58uMzChHSYIuYgi1oA6ju8YRQ76Vfntne5gbekOdf6J3cyNvSHOf9FxbZELHPyw95MnyQUrrJg5Qlzh9amupWcjo6dzI2/Z/OXeaGk7nW7fkMGzv3P3S4mzYO34PJTXVJzbLg0P5QgclNbn7pXDk52h9o9nyPBHefJCSajQ6X5+VG8Yzvs0mpcHKEHkZrqkhsyBt+FwQJjMTIj0LQJChBgEKO2M4MDX3LHtDaRIpF92uXgU3Ctrod/WLPBxfqrE9jiQhw4TyyPppiNa40hvYGjTHtF92GpGsFtNDjvyizwcXyMTxn16EhCFlpFtI+gRPBv8AolZAu8nmWvtL8zE8G/6JWNJ1tbzKxKe+UnS0aXPSzNx4e6g1r0QUXHU+0cdoSfJxOtUSdlJMgaZPzEM67ZhsMVpgrd7pvKGJGz8qzXPmn7RVFqbPn8c/JH4KJ1iQ2dO456T5KJnFVnaFn5UmeeMz0Nk5DFaczztmcgnGzpyv6fK8EB6aLJnsoy4+LE+VQu0pE/tCYPxpnSuT7OkMc9Mc6Z0qosdRZ7KUuPivSErbDn8pweaNzVTGzrMxz0bnTVyMhZGOcic66FFaAWFPZTg8zbmo1DncdqQjudqtHDeas6JOx9uROclLDlrHr3s5EJofZOKl/Cg0GoE7lVnNW5qTufnMrM5qzNWe7Wsbbb+clL2vYu2Xc5Ko0Hc/N5WbzVuag2BM5VbzVvQs/pNibO7nB6E+4sXZn08O5RMXjrCmMdqA/FG9CTUGPlQ8Eq3oVI0WLiiP5d+BA1G2R3Lv6FUXL9D8fKsTglm9C59z0XK8YfANHmVXc2PieT8O/oTSyxtw/CvP1UVfWfZboTi509EmatuQx7A0NNQbu8MN6nCo9su76GN8/KAuVg9oB7+02gRLgXZDnH0O7FB3wA9Ncp1snv4e8fpKolWIKSsEfuoZ42g+decaOpGDFtCKYk9BgFrYLbh8OM4gCGD620j1Xyr0exz+LQfAwf7bV5jo0s+A+0ZgxJ1kF1YfeGBGiEegw/VMFNbjUrXz2qDYkrlWAd6WmsxNNkS2U4WP2LNbnuUakSuU4fNJnNQbIlcpsx+xJnc9ystkFkyuU2cEpM9ARqVKZRHBJx+lGpMrlNnNJnoSiyJXKbeCTmOhMCamSmUTzKNnpNTZTKLuZRc9dG2XJY7Sd72Si+dwSOkJAez453pI+eKoj0HQLCgtg0gxXRTpYuiYRhimmxSCKuJwmlNxazQ0PyizwcXyMWT0BiCINILoj+8FXPhtZVumxKXg9xHfE3jrVWs0NH8pM8HF+qt3pn16GhCFhpHnx6FE/gf9ErF4hveZbaaFWO/hd5CsNW8N4eRWJUSZtWWaBdWbpuK9KOiHfJOLhUTVyTyM/mB6VeGPaNz6GxhGK6mAy9vXK5afa+xQOGb/ANFRTut2TyO7mJHnSG3JPI7uZHpVu+YtjFCl+dHNXMzFtbFLc5OahVY22pTJJ5mR50mrUpkv+iPSrQTFs1vw5em5MGvytTTMW1scvy56ERVm25XFZZ5melM1fgZKcfiYzlc9sWzscvy56Emn217SW5YoapjoigjBZD+at870d0UPJDx8VZxenVwYlta0tyh6U2ttY+18frhzkVUDRIzIr+bMz07ukbkWJzWHnqzdq17aWHvndYuZFs7LKD37+tVRCbok/wCFic1h56eNEhyLE5rDzl3ubY2eTHwj+uSu1W2xJD4WJ5NNQcG6InE/qZ4+Ls4vTJe6N+KxYnN4fSurRatb8zJ8EV43j+dKAy1dtyXKP61AzugiZHic3hpRbkXJMTm0NP0m1Mc3Jco/rEdqWmfZUl4789NTHWUn4kSofJvlwACHOhMYHEuAuKtGHHwKHap75nD9IKZLy0001mI0u9lLwguJcHE3iQSb1KqJajb7N8jyKol2MfxeD4GF8kNoXmWjaUl3WjMGLNPhOrCq0Szoo/MQ/VNeMQGLGvSbANZWCf3Y+QkeZec6MpOUdaMwY81FgvrCqGy2mtPoMOlHB4OADCMala+e1CbOk9vxOYv61IZCT29E5k7rVI1Os7KEfmJ6xGp9n7fmOY/9qy3qKZOU27F5keuTmyUnjnY3Ma/brv2lZ23Zs70kzzxk3taztszp+KQRra8dFcu1JLbcwd6TaPLMJNIkdnnDvS0EeWOuukWftie5tL9ejS7P2Wed8DLt+1Kajf6AGwNJOkmKSITLoxWsbVunRaXmudfrdY6UAWt0NfrJng4v1VltAT5fSbmA2NUQmVdFuL7dOjXPeswOui7GRQBarQ5+s2eDjfUV8Y9ehoQhZaMjDvTvHyLANN4bw8i38X0p3j5F58H963eHkViU19kFw/T3QzuS7XU3KkLlqA4/tWJwSkPNUGciWbT0aGa1v1iPFTuAMUAxLF2Kvv4p+zVTV27Q2/K8Yb0tDzFzOhh2V4/N4eYqVz7ExwBxxj9imE2Htf5sbqEVeN0MOH7XjnDe0hmPeYk7mHZXj8g3MVNDdYlb0Chv4owxa+kXkxxsOt+X+bG8ukIi9Ghl2Vo/INzUp0NHK0bkBmqjurE2D5I3k0hAdYm1vmxuoVXV2dDH/LRuSHQm9y4yrH5MqoD7F2t82N1Kc2LY2KX+SKPsUFodCzcrTHilJ3KsytNfOzlXadY+1v7vVJwmLI2t/d6tEtTjoYZlWc4znpjtDsLHa05ygH2iids2RtX5IuYk7bsrag8SNmoJLbDgg/racwHDFBvYzfi3sGFczY8sMNsTY+Mt61cO37MxSQ5OL0JuqdmZPJ+BidKDubNk8dsTPOYfWo7TkssTHOYXWLhqvZ2KzTzd+cjVmz8VmP5u/PQWNnwZVr6wrQizD7lwEN8ZjxQ0q65a8mop5V1tM+kPuvLToKhyFqyjogbCkXQXmtzEMFzA3vST3xcQKgEX9cKZaN9m84HzKpXWwRSWhjWDxxRYg8ywOjqWk+34hmIk0x7mQXAQIcJ7S0suRW7cCD3q3dhxPQB7l8ZvFGiHzrP6KtA7JuY0501pRuGMLbhrvSVAIq9tLx3VKsYbSbL2a0eRls9LpdlbJaPJS2ctB+CyFt7+UzrE4di2Ft08mwfXUxdZ8Q7K9vaXJy3SkdqWMGqR4JUdK0f4MYIBHbj9f0rMXvk38GUHbb/FYPOmVdZdz7OxMnzvxJYfUXMxJHFDneVl+rWuHYzgbbfxQ0o7Gsrjm4vBpfQmU/UTex9PQXMe2DCisDGMYTFiMfdeiPcKBjG0NXu4AFtNDJ/KTPBxfqqnsmy4UvDEOCO9rUuJqXuF6pO9ixK30MfrFngov1Fb0ze3oqEIWGjIvpTvHyLztp71v8I8i9Ei+lO8fIvN2u7xv8I8isSlfacy1veSDogxEQod8a9SFwNtzmSn8lBzSpXak85oMKdgMBwBz3VAxC5reXLU+1Moy3GelUjgbbnckOPvYQ+ySauT2R3cULqV31LtTKUvxVXN1l2plOX8UKmmNtqerfshw4IR+xTTbc9kh3FC6ldNS7SBv2lAO5cAfKBeTHWVaR/aUvyYzUNLq1PU/VDuKF1KXVmeyQ7ihdSmGy7QyjL8n/qjUqeP7RluSPQhrqLYn8kv8WF1SdqvPZKd4sLq1w1JncoS3JHoQLLm8c/Lcm7oREjVefyW/wAWDmJdV7QyY7xYWYo+pU3lCW5N3Ql1Jm8oy/JO6ERJFq2jk13FCzEgtK0cnO44WYo2o81lKX5I9CQ2PM5Sg8iehFdzaNpX/wARI9/DzEw2jamKTA34jc1cTZExjtGFwQf9VzdYsfKbRvQP9URIdaFrbVZyv+EmqFr7Xh8MU9CiusONlU8EH/RN1Bi5WePghmIupom7VIo+XhXB9P6L6nGRXWFUs8AYbsdMHHhUIaH4mV4nJDMVjFAIcK1qCAdcUN/hwqxHKxnDS3UxRYvlB8hUDUl0WYivMNz26ZcDvqCjYUMigrhqTf3V3sSMKxmD1MRjj8JBZmFWdlD0SOK+qguA34ABPCQeJZ+moo5yxWwi0uuQ0nA59Ce+qQBhNARgUeYk5ctFHQw7H3z9be3PlVrotcAYBLQ6hid66tHfm7xoQabyzUw04NL0o3LRc0eCKACpDqkE4eFY1qRPgyMqW0dpYNcIdFPqm0F7cuk2WsiXuhdOhEE43R8YIF/BhIWbt6HE7X7wvLg9p7y6qRfFL18i+FVWFCjCOC9sW5uHgl91QVApWu6FNXHpUbQS2vetYBU+ri7m7vp8fQawjvWsBrhu4uCpvYd0cSt40ekZoDm0cWAijrqh0wgVurm8W36CuBTKq6jMytlGXi3AIuXwnPIDnEXTHwmA9/fB9Edgw0Cu9C/6xZ4OL5GKNaf6QzwEX+9AUnQv+sWeDi+Ri34x69EQhCy0a8XivNHuoBexU4ry9MXmcxh984fOK18s/SLMWbJub6LNRmE33BrmtFd+qhOsGza/psxyzc5TYtpy7W0dINinG7SnOJ4lFdbErisoc1d0qkrkdD1mbcj8u3OXJ1hWWPZcfl25ykatS+SP6b/ZIbbg5I/phnoVHbZNlg3pyNXF+MNzkjrLsrbkbnDc5SRbkLJP9OM9Jq7DyQeQb53ocoxlLLA/TY1P/Jb0pNKsoezo/OQpWrzMkHkG9YnDRA3I7uQZ1iCIBZW3Y3OQlaLLJp25HJ/8kdKlt0QDJDuQb1ic23a/skj4BueiIVzZW243OQl0uyttR+cjpU8W7/xR5u3PSi3jkr+nGeggCFZW2Y/OP8pNKsnZ43L/AOVYC3nZJ/kNzkgt6JfpZA5IdKLivubJ2SOfhCVxdqLjMc8Lj5lbauRsjjkxwJBb8zisVnijNQ5U51D9rGPvXn6iYdRMUKJwsieZivDbs3isZvEMxLq3OZHHA1vVoKI6ibC/xYnVLRSM1DfDaYNdK9KytahrO8oboA3qayZqtO5J+ZD6tPhR4r6ujSxlzUBoIaA8UvkXLQKjAg4Wa0NjxhShc2E6uvpborDe3nsQ+Zcybe1rrkxJeE6tAb8GNEYRfHtYo4k6EKTO4+E/5r4Zr85MtSUc6Ix7GF1GPY65Bc5oLmvabkXyDcurQHEl6WdmzEcxmFkS+5pq28BfANcGvclRWSLHNIp3zcN8+63dxqkxC43LtKjhzaXu14/fXxX1umNyeLq6DxDid96YGFEFPS+2aPdLONITZRjodQ2jgTjOCoGv7oJ5koZhFwbfFMZv+kre4TxqbBknCIaMJZg9SL94+qI9qFyZKRA17dKcQa0o6DrXvXdwKYKbugi9tlneC+5l01tzGoId3p7nUqWEi4pgwX63lfzc7EEMERHgknA4+76BxKM6FF0sN0mJUe6ge7/e+6CdHhxCwDSIlQST30D3X733SYJGmuMdtXE0ljhNcMaD0K00KH8os8HF8jFUMadMLy0t9CEMB1zUnTLtx71xAHetAv37o4KK10JH8oM8HF+qteMevSEIQstEXmMc98f4n/SK9OK8qtecayPFYTRzYj72t3xI+Sh4VqJT4GiShMNsdwuQSRUgUBv0NL9F3ba8Qk0jvNDQ0ebx1jRZ9j4Ic51L7gQda/hoK3l1ZOw21peqandOvhVZXmqMTZYnjnpSG0YuyxPHd0qn1Tbro1Ubrq4LfVCJssTx3dKU2jE2WJ47ulU2qbNdIbTbrqouTaMTZYnju6UaoxNlieO7pVMbUZrpNVme2+UKcKuhaMTZYnju6UmqETZonju6VS6rM9t8oSaqM11Uq8NoxNmieO7pQLTi7LE5R3SqTVVmul1UbroLvVOLs0TlHdKbqjE2WJ47ulUuqrNdGqjdfyJguTaMTZYnju6U02hE2V59+7pVNqqzX8iBarNfyJgt3Tj9kf4x6Uwxz7Y+MVVm1Wa/kSaqt3fkTFxa6adc8ZSXW/wkqr1Wbr+RGq7d35EE2PEuXwjrvMM7gex1OC7bD4lKMWqpJi02m53IkN2LA01K6G120wqC201NES8qk2u2mFJqu1Bc6ZuIuwqbVpv3KNV24q/L0IYtTMNrSra1ApUVqRUCmvShXJk211Q1zXFpo65IJa4YQdYrL2jY8GPFMV7Yt065rcgepbcihuai9THiTpaw4bXVDZk4aDvr1RSoIbWvDfx1UVp9N+/3xKy0IPraLPBxfI1ZyC1zQQ2BGvmpJhxCa79zuLS6A5CI6b04w3shw2PaS9pbVz7mgAcATgrXBfSmPSUJELDQIVfaFhQoxBiMa4gUBc1pIGsCQrFCDMRtAEu71IG8xnQozuxnLnGfEh5q2CEGMd2L5c+rcPeQ81MPYqgbK/xYeatshXaMM7sUQdnieLDzUx3Ykgn2TF8WHmreIU2jAHsRQttRuKHmpp7D8LbkxxQ81egoTkeefgch7dmP5eakPYahbemf5eavREIPOT2F4W3ZrjZmpv4FIO3ZrxmZq9IQg83PYSgbcm/GbmoHYSl9tzXjt6F6QhB5yOwjLbamuUHQlHYRldszXKjoXoqEHng7Ccps81yv+E78Csnssyfhf8L0FCDz8dhWS9vHO/E/wnjsMSH77lP8LeoQYYdhyQHqYvKf4XRvYikB6iJyh6FtUIMc3sUyI9bf45XRvYwkR627xytahBlm9jeSHrTvHK6t7H0mPWj47lpEIM+3QNKD1r5zuld4ehOWbgh/Od0q5QghQbJhs9K2nCVJEIBdEIEQlQgEIQgEIQgEIQgEIQgEIQgEIQgEIQgEIQgEIQgEIQgEIQgEIQgEIQgEIQgEIQgEIQgEIQg//9k="/>
          <p:cNvSpPr>
            <a:spLocks noChangeAspect="1" noChangeArrowheads="1"/>
          </p:cNvSpPr>
          <p:nvPr/>
        </p:nvSpPr>
        <p:spPr bwMode="auto">
          <a:xfrm>
            <a:off x="63500" y="-896938"/>
            <a:ext cx="2476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Down Arrow 17"/>
          <p:cNvSpPr/>
          <p:nvPr/>
        </p:nvSpPr>
        <p:spPr>
          <a:xfrm flipV="1">
            <a:off x="6629400" y="4038600"/>
            <a:ext cx="198119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/>
              <a:t>Similarly when developing software applications to control the flow of execution in executing a particular block of statements we use the </a:t>
            </a:r>
            <a:r>
              <a:rPr lang="en-US" sz="2000" i="1" dirty="0" smtClean="0"/>
              <a:t>switch </a:t>
            </a:r>
            <a:r>
              <a:rPr lang="en-US" sz="2000" b="0" dirty="0" smtClean="0"/>
              <a:t>statement.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The switch statement allows  to </a:t>
            </a:r>
            <a:r>
              <a:rPr lang="en-US" sz="2000" dirty="0" smtClean="0"/>
              <a:t>choose</a:t>
            </a:r>
            <a:r>
              <a:rPr lang="en-US" sz="2000" b="0" dirty="0" smtClean="0"/>
              <a:t> a </a:t>
            </a:r>
            <a:r>
              <a:rPr lang="en-US" sz="2000" dirty="0" smtClean="0"/>
              <a:t>block</a:t>
            </a:r>
            <a:r>
              <a:rPr lang="en-US" sz="2000" b="0" dirty="0" smtClean="0"/>
              <a:t> of statements to run from a number of option available.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4343400"/>
            <a:ext cx="77724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This can also be implemented using nested if-else. So what is the difference. We will see the difference soon.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write Switch Statement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152400" y="1600200"/>
            <a:ext cx="419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Syntax:</a:t>
            </a:r>
          </a:p>
          <a:p>
            <a:pPr>
              <a:tabLst>
                <a:tab pos="992188" algn="l"/>
                <a:tab pos="1441450" algn="l"/>
              </a:tabLst>
            </a:pPr>
            <a:r>
              <a:rPr lang="en-US" sz="2000" b="0" dirty="0" smtClean="0"/>
              <a:t>          </a:t>
            </a:r>
            <a:r>
              <a:rPr lang="en-US" b="0" dirty="0" smtClean="0"/>
              <a:t> </a:t>
            </a:r>
            <a:r>
              <a:rPr lang="en-IN" dirty="0" smtClean="0"/>
              <a:t>switch</a:t>
            </a:r>
            <a:r>
              <a:rPr lang="en-IN" b="0" dirty="0" smtClean="0"/>
              <a:t> (expression) {                                             </a:t>
            </a:r>
          </a:p>
          <a:p>
            <a:pPr>
              <a:tabLst>
                <a:tab pos="992188" algn="l"/>
                <a:tab pos="1441450" algn="l"/>
              </a:tabLst>
            </a:pPr>
            <a:r>
              <a:rPr lang="en-IN" b="0" dirty="0" smtClean="0"/>
              <a:t>	</a:t>
            </a:r>
            <a:r>
              <a:rPr lang="en-IN" dirty="0" smtClean="0"/>
              <a:t>case</a:t>
            </a:r>
            <a:r>
              <a:rPr lang="en-IN" b="0" dirty="0" smtClean="0"/>
              <a:t> value1: 		</a:t>
            </a:r>
          </a:p>
          <a:p>
            <a:pPr marL="5656263" indent="-4214813"/>
            <a:r>
              <a:rPr lang="en-IN" b="0" dirty="0" smtClean="0"/>
              <a:t>// statement sequence </a:t>
            </a:r>
          </a:p>
          <a:p>
            <a:pPr marL="1441450" defTabSz="247650"/>
            <a:r>
              <a:rPr lang="en-IN" b="0" dirty="0" smtClean="0"/>
              <a:t>break; 							  	</a:t>
            </a:r>
          </a:p>
          <a:p>
            <a:pPr marL="1154113"/>
            <a:r>
              <a:rPr lang="en-IN" dirty="0" smtClean="0"/>
              <a:t>case</a:t>
            </a:r>
            <a:r>
              <a:rPr lang="en-IN" b="0" dirty="0" smtClean="0"/>
              <a:t> value2:   		</a:t>
            </a:r>
          </a:p>
          <a:p>
            <a:pPr marL="1441450" indent="-93663"/>
            <a:r>
              <a:rPr lang="en-IN" b="0" dirty="0" smtClean="0"/>
              <a:t>// statement sequence                                </a:t>
            </a:r>
          </a:p>
          <a:p>
            <a:pPr marL="1441450"/>
            <a:r>
              <a:rPr lang="en-IN" b="0" dirty="0" smtClean="0"/>
              <a:t>break;</a:t>
            </a:r>
          </a:p>
          <a:p>
            <a:pPr marL="914400"/>
            <a:r>
              <a:rPr lang="en-IN" b="0" dirty="0" smtClean="0"/>
              <a:t>    </a:t>
            </a:r>
            <a:r>
              <a:rPr lang="en-IN" dirty="0" smtClean="0"/>
              <a:t>case</a:t>
            </a:r>
            <a:r>
              <a:rPr lang="en-IN" b="0" dirty="0" smtClean="0"/>
              <a:t> value N: </a:t>
            </a:r>
          </a:p>
          <a:p>
            <a:pPr marL="1441450"/>
            <a:r>
              <a:rPr lang="en-IN" b="0" dirty="0" smtClean="0"/>
              <a:t>// statement sequence</a:t>
            </a:r>
          </a:p>
          <a:p>
            <a:pPr marL="1441450"/>
            <a:r>
              <a:rPr lang="en-IN" b="0" dirty="0" smtClean="0"/>
              <a:t>break;</a:t>
            </a:r>
          </a:p>
          <a:p>
            <a:pPr marL="914400"/>
            <a:r>
              <a:rPr lang="en-IN" b="0" dirty="0" smtClean="0"/>
              <a:t>    </a:t>
            </a:r>
            <a:r>
              <a:rPr lang="en-IN" dirty="0" smtClean="0"/>
              <a:t>default</a:t>
            </a:r>
            <a:r>
              <a:rPr lang="en-IN" b="0" dirty="0" smtClean="0"/>
              <a:t>:</a:t>
            </a:r>
          </a:p>
          <a:p>
            <a:pPr marL="1441450"/>
            <a:r>
              <a:rPr lang="en-IN" b="0" dirty="0" smtClean="0"/>
              <a:t>// default statements</a:t>
            </a:r>
          </a:p>
          <a:p>
            <a:pPr marL="1441450"/>
            <a:r>
              <a:rPr lang="en-IN" b="0" dirty="0" smtClean="0"/>
              <a:t>break;</a:t>
            </a:r>
          </a:p>
          <a:p>
            <a:pPr marL="914400"/>
            <a:r>
              <a:rPr lang="en-IN" b="0" dirty="0" smtClean="0"/>
              <a:t>}</a:t>
            </a:r>
          </a:p>
          <a:p>
            <a:pPr marL="1800225"/>
            <a:endParaRPr lang="en-IN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IN" sz="2000" dirty="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4572000" y="1600200"/>
            <a:ext cx="3962400" cy="4651248"/>
            <a:chOff x="4572000" y="1600200"/>
            <a:chExt cx="3962400" cy="4651248"/>
          </a:xfrm>
        </p:grpSpPr>
        <p:cxnSp>
          <p:nvCxnSpPr>
            <p:cNvPr id="26" name="Straight Arrow Connector 25"/>
            <p:cNvCxnSpPr>
              <a:stCxn id="9" idx="2"/>
              <a:endCxn id="10" idx="0"/>
            </p:cNvCxnSpPr>
            <p:nvPr/>
          </p:nvCxnSpPr>
          <p:spPr>
            <a:xfrm>
              <a:off x="5600700" y="2441448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2"/>
              <a:endCxn id="12" idx="0"/>
            </p:cNvCxnSpPr>
            <p:nvPr/>
          </p:nvCxnSpPr>
          <p:spPr>
            <a:xfrm>
              <a:off x="5600700" y="3358896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2"/>
              <a:endCxn id="14" idx="0"/>
            </p:cNvCxnSpPr>
            <p:nvPr/>
          </p:nvCxnSpPr>
          <p:spPr>
            <a:xfrm>
              <a:off x="5600700" y="4352544"/>
              <a:ext cx="4920" cy="32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3"/>
              <a:endCxn id="11" idx="1"/>
            </p:cNvCxnSpPr>
            <p:nvPr/>
          </p:nvCxnSpPr>
          <p:spPr>
            <a:xfrm>
              <a:off x="6248400" y="3052572"/>
              <a:ext cx="457200" cy="3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3"/>
              <a:endCxn id="13" idx="1"/>
            </p:cNvCxnSpPr>
            <p:nvPr/>
          </p:nvCxnSpPr>
          <p:spPr>
            <a:xfrm>
              <a:off x="6248400" y="4046220"/>
              <a:ext cx="457200" cy="3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4" idx="3"/>
              <a:endCxn id="15" idx="1"/>
            </p:cNvCxnSpPr>
            <p:nvPr/>
          </p:nvCxnSpPr>
          <p:spPr>
            <a:xfrm>
              <a:off x="6253320" y="4987068"/>
              <a:ext cx="577644" cy="3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4" idx="2"/>
              <a:endCxn id="40" idx="0"/>
            </p:cNvCxnSpPr>
            <p:nvPr/>
          </p:nvCxnSpPr>
          <p:spPr>
            <a:xfrm>
              <a:off x="5605620" y="5293392"/>
              <a:ext cx="9828" cy="345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4572000" y="1600200"/>
              <a:ext cx="3962400" cy="4651248"/>
              <a:chOff x="4953000" y="1600200"/>
              <a:chExt cx="3962400" cy="4651248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H="1">
                <a:off x="5990304" y="1600200"/>
                <a:ext cx="29496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953000" y="1828800"/>
                <a:ext cx="3962400" cy="4422648"/>
                <a:chOff x="4953000" y="1828800"/>
                <a:chExt cx="3962400" cy="4422648"/>
              </a:xfrm>
            </p:grpSpPr>
            <p:sp>
              <p:nvSpPr>
                <p:cNvPr id="9" name="Flowchart: Process 8"/>
                <p:cNvSpPr/>
                <p:nvPr/>
              </p:nvSpPr>
              <p:spPr>
                <a:xfrm>
                  <a:off x="4953000" y="1828800"/>
                  <a:ext cx="2057400" cy="612648"/>
                </a:xfrm>
                <a:prstGeom prst="flowChart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0" dirty="0" smtClean="0"/>
                    <a:t>Get electrical appliance name</a:t>
                  </a:r>
                  <a:endParaRPr lang="en-US" sz="1600" b="0" dirty="0"/>
                </a:p>
              </p:txBody>
            </p:sp>
            <p:sp>
              <p:nvSpPr>
                <p:cNvPr id="10" name="Flowchart: Decision 9"/>
                <p:cNvSpPr/>
                <p:nvPr/>
              </p:nvSpPr>
              <p:spPr>
                <a:xfrm>
                  <a:off x="5334000" y="2746248"/>
                  <a:ext cx="1295400" cy="612648"/>
                </a:xfrm>
                <a:prstGeom prst="flowChartDecision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dirty="0" smtClean="0"/>
                    <a:t>fan</a:t>
                  </a:r>
                  <a:endParaRPr lang="en-US" b="0" dirty="0"/>
                </a:p>
              </p:txBody>
            </p:sp>
            <p:sp>
              <p:nvSpPr>
                <p:cNvPr id="11" name="Flowchart: Process 10"/>
                <p:cNvSpPr/>
                <p:nvPr/>
              </p:nvSpPr>
              <p:spPr>
                <a:xfrm>
                  <a:off x="7086600" y="2749296"/>
                  <a:ext cx="1524000" cy="612648"/>
                </a:xfrm>
                <a:prstGeom prst="flowChartProcess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0" dirty="0" smtClean="0"/>
                    <a:t>Use fan switch;</a:t>
                  </a:r>
                </a:p>
                <a:p>
                  <a:pPr algn="ctr"/>
                  <a:r>
                    <a:rPr lang="en-US" sz="1600" b="0" dirty="0" smtClean="0"/>
                    <a:t>break;</a:t>
                  </a:r>
                  <a:endParaRPr lang="en-US" sz="1600" b="0" dirty="0"/>
                </a:p>
              </p:txBody>
            </p:sp>
            <p:sp>
              <p:nvSpPr>
                <p:cNvPr id="12" name="Flowchart: Decision 11"/>
                <p:cNvSpPr/>
                <p:nvPr/>
              </p:nvSpPr>
              <p:spPr>
                <a:xfrm>
                  <a:off x="5334000" y="3739896"/>
                  <a:ext cx="1295400" cy="612648"/>
                </a:xfrm>
                <a:prstGeom prst="flowChartDecision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dirty="0" smtClean="0"/>
                    <a:t>light</a:t>
                  </a:r>
                  <a:endParaRPr lang="en-US" b="0" dirty="0"/>
                </a:p>
              </p:txBody>
            </p:sp>
            <p:sp>
              <p:nvSpPr>
                <p:cNvPr id="13" name="Flowchart: Process 12"/>
                <p:cNvSpPr/>
                <p:nvPr/>
              </p:nvSpPr>
              <p:spPr>
                <a:xfrm>
                  <a:off x="7086600" y="3742944"/>
                  <a:ext cx="1600200" cy="612648"/>
                </a:xfrm>
                <a:prstGeom prst="flowChartProcess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0" dirty="0" smtClean="0"/>
                    <a:t>Use light switch;</a:t>
                  </a:r>
                </a:p>
                <a:p>
                  <a:pPr algn="ctr"/>
                  <a:r>
                    <a:rPr lang="en-US" sz="1600" b="0" dirty="0" smtClean="0"/>
                    <a:t>break;</a:t>
                  </a:r>
                  <a:endParaRPr lang="en-US" sz="1600" b="0" dirty="0"/>
                </a:p>
              </p:txBody>
            </p:sp>
            <p:sp>
              <p:nvSpPr>
                <p:cNvPr id="14" name="Flowchart: Decision 13"/>
                <p:cNvSpPr/>
                <p:nvPr/>
              </p:nvSpPr>
              <p:spPr>
                <a:xfrm>
                  <a:off x="5338920" y="4680744"/>
                  <a:ext cx="1295400" cy="612648"/>
                </a:xfrm>
                <a:prstGeom prst="flowChartDecision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dirty="0" smtClean="0"/>
                    <a:t>A.C</a:t>
                  </a:r>
                  <a:endParaRPr lang="en-US" b="0" dirty="0"/>
                </a:p>
              </p:txBody>
            </p:sp>
            <p:sp>
              <p:nvSpPr>
                <p:cNvPr id="15" name="Flowchart: Process 14"/>
                <p:cNvSpPr/>
                <p:nvPr/>
              </p:nvSpPr>
              <p:spPr>
                <a:xfrm>
                  <a:off x="7211964" y="4683792"/>
                  <a:ext cx="1524000" cy="612648"/>
                </a:xfrm>
                <a:prstGeom prst="flowChartProcess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0" dirty="0" smtClean="0"/>
                    <a:t>Use A.C switch;</a:t>
                  </a:r>
                </a:p>
                <a:p>
                  <a:pPr algn="ctr"/>
                  <a:r>
                    <a:rPr lang="en-US" sz="1600" b="0" dirty="0" smtClean="0"/>
                    <a:t>break;</a:t>
                  </a:r>
                  <a:endParaRPr lang="en-US" sz="1600" b="0" dirty="0"/>
                </a:p>
              </p:txBody>
            </p:sp>
            <p:sp>
              <p:nvSpPr>
                <p:cNvPr id="40" name="Flowchart: Process 39"/>
                <p:cNvSpPr/>
                <p:nvPr/>
              </p:nvSpPr>
              <p:spPr>
                <a:xfrm>
                  <a:off x="5272548" y="5638800"/>
                  <a:ext cx="1447800" cy="612648"/>
                </a:xfrm>
                <a:prstGeom prst="flowChartProcess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0" dirty="0" smtClean="0"/>
                    <a:t>default block statements</a:t>
                  </a:r>
                  <a:endParaRPr lang="en-US" sz="1600" b="0" dirty="0"/>
                </a:p>
              </p:txBody>
            </p:sp>
            <p:cxnSp>
              <p:nvCxnSpPr>
                <p:cNvPr id="44" name="Shape 43"/>
                <p:cNvCxnSpPr>
                  <a:endCxn id="40" idx="3"/>
                </p:cNvCxnSpPr>
                <p:nvPr/>
              </p:nvCxnSpPr>
              <p:spPr>
                <a:xfrm rot="5400000">
                  <a:off x="6331212" y="3360936"/>
                  <a:ext cx="2973324" cy="2195052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stCxn id="11" idx="3"/>
                </p:cNvCxnSpPr>
                <p:nvPr/>
              </p:nvCxnSpPr>
              <p:spPr>
                <a:xfrm flipV="1">
                  <a:off x="8610600" y="3048000"/>
                  <a:ext cx="304800" cy="7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13" idx="3"/>
                </p:cNvCxnSpPr>
                <p:nvPr/>
              </p:nvCxnSpPr>
              <p:spPr>
                <a:xfrm flipV="1">
                  <a:off x="8686800" y="4038600"/>
                  <a:ext cx="228600" cy="1066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8686800" y="4953000"/>
                  <a:ext cx="228600" cy="1066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TextBox 58"/>
            <p:cNvSpPr txBox="1"/>
            <p:nvPr/>
          </p:nvSpPr>
          <p:spPr>
            <a:xfrm>
              <a:off x="6218904" y="2754971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/>
                <a:t>true</a:t>
              </a:r>
              <a:endParaRPr lang="en-US" sz="1400" b="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04156" y="3763296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/>
                <a:t>true</a:t>
              </a:r>
              <a:endParaRPr lang="en-US" sz="1400" b="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80356" y="4724400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/>
                <a:t>true</a:t>
              </a:r>
              <a:endParaRPr lang="en-US" sz="1400" b="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90652" y="3382296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/>
                <a:t>false</a:t>
              </a:r>
              <a:endParaRPr lang="en-US" sz="1400" b="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29200" y="4343400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/>
                <a:t>false</a:t>
              </a:r>
              <a:endParaRPr lang="en-US" sz="1400" b="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37356" y="5334000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/>
                <a:t>false</a:t>
              </a:r>
              <a:endParaRPr lang="en-US" sz="14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81000" y="1447800"/>
            <a:ext cx="8610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b="0" dirty="0" smtClean="0"/>
              <a:t>	</a:t>
            </a:r>
            <a:r>
              <a:rPr lang="en-US" b="0" dirty="0" err="1" smtClean="0"/>
              <a:t>int</a:t>
            </a:r>
            <a:r>
              <a:rPr lang="en-US" b="0" dirty="0" smtClean="0"/>
              <a:t> x=6%2;</a:t>
            </a:r>
            <a:endParaRPr lang="en-IN" b="0" dirty="0" smtClean="0"/>
          </a:p>
          <a:p>
            <a:pPr marL="1069975"/>
            <a:r>
              <a:rPr lang="en-IN" b="0" dirty="0" smtClean="0"/>
              <a:t>switch (</a:t>
            </a:r>
            <a:r>
              <a:rPr lang="en-IN" dirty="0" smtClean="0">
                <a:solidFill>
                  <a:srgbClr val="007033"/>
                </a:solidFill>
              </a:rPr>
              <a:t>x</a:t>
            </a:r>
            <a:r>
              <a:rPr lang="en-IN" b="0" dirty="0" smtClean="0"/>
              <a:t>){</a:t>
            </a:r>
          </a:p>
          <a:p>
            <a:pPr marL="1347788" indent="92075"/>
            <a:r>
              <a:rPr lang="en-IN" b="0" dirty="0" smtClean="0"/>
              <a:t>case </a:t>
            </a:r>
            <a:r>
              <a:rPr lang="en-IN" dirty="0" smtClean="0">
                <a:solidFill>
                  <a:srgbClr val="007033"/>
                </a:solidFill>
              </a:rPr>
              <a:t>0</a:t>
            </a:r>
            <a:r>
              <a:rPr lang="en-IN" b="0" dirty="0" smtClean="0"/>
              <a:t>:</a:t>
            </a:r>
          </a:p>
          <a:p>
            <a:pPr marL="1611313" indent="449263"/>
            <a:r>
              <a:rPr lang="en-IN" b="0" dirty="0" smtClean="0"/>
              <a:t>System.out.println("The value of x is 0." );</a:t>
            </a:r>
          </a:p>
          <a:p>
            <a:pPr marL="2060575"/>
            <a:r>
              <a:rPr lang="en-IN" b="0" dirty="0" smtClean="0"/>
              <a:t>break;</a:t>
            </a:r>
          </a:p>
          <a:p>
            <a:pPr marL="1441450"/>
            <a:r>
              <a:rPr lang="en-IN" b="0" dirty="0" smtClean="0"/>
              <a:t>case </a:t>
            </a:r>
            <a:r>
              <a:rPr lang="en-IN" dirty="0" smtClean="0">
                <a:solidFill>
                  <a:srgbClr val="007033"/>
                </a:solidFill>
              </a:rPr>
              <a:t>1</a:t>
            </a:r>
            <a:r>
              <a:rPr lang="en-IN" b="0" dirty="0" smtClean="0"/>
              <a:t>:</a:t>
            </a:r>
          </a:p>
          <a:p>
            <a:pPr marL="1069975" indent="1084263"/>
            <a:r>
              <a:rPr lang="en-IN" b="0" dirty="0" smtClean="0"/>
              <a:t>System.out.println("The value of x is 1." );</a:t>
            </a:r>
          </a:p>
          <a:p>
            <a:pPr marL="2060575"/>
            <a:r>
              <a:rPr lang="en-IN" b="0" dirty="0" smtClean="0"/>
              <a:t>break;</a:t>
            </a:r>
          </a:p>
          <a:p>
            <a:pPr marL="1441450"/>
            <a:r>
              <a:rPr lang="en-IN" dirty="0" smtClean="0">
                <a:solidFill>
                  <a:srgbClr val="007033"/>
                </a:solidFill>
              </a:rPr>
              <a:t>default</a:t>
            </a:r>
            <a:r>
              <a:rPr lang="en-IN" b="0" dirty="0" smtClean="0"/>
              <a:t>:</a:t>
            </a:r>
          </a:p>
          <a:p>
            <a:pPr marL="2060575"/>
            <a:r>
              <a:rPr lang="en-IN" b="0" dirty="0" smtClean="0"/>
              <a:t>System.out.println("The value of x is default.");</a:t>
            </a:r>
          </a:p>
          <a:p>
            <a:pPr marL="2060575"/>
            <a:r>
              <a:rPr lang="en-IN" b="0" dirty="0" smtClean="0"/>
              <a:t>break; </a:t>
            </a:r>
          </a:p>
          <a:p>
            <a:pPr marL="1255713"/>
            <a:r>
              <a:rPr lang="en-IN" b="0" dirty="0" smtClean="0"/>
              <a:t>}</a:t>
            </a:r>
          </a:p>
          <a:p>
            <a:pPr marL="1255713"/>
            <a:endParaRPr lang="en-US" sz="2000" dirty="0" smtClean="0"/>
          </a:p>
          <a:p>
            <a:pPr marL="1255713"/>
            <a:endParaRPr lang="en-US" sz="2000" dirty="0" smtClean="0"/>
          </a:p>
          <a:p>
            <a:endParaRPr lang="en-IN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4800" y="5029200"/>
            <a:ext cx="838200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b="0" dirty="0" smtClean="0">
                <a:latin typeface="Arial" pitchFamily="34" charset="0"/>
                <a:cs typeface="Arial" pitchFamily="34" charset="0"/>
              </a:rPr>
              <a:t>The argument of switch() must be one of the  types  byte, short, char, int</a:t>
            </a:r>
          </a:p>
          <a:p>
            <a:pPr>
              <a:spcBef>
                <a:spcPts val="1200"/>
              </a:spcBef>
            </a:pPr>
            <a:r>
              <a:rPr lang="en-IN" b="0" dirty="0" smtClean="0">
                <a:latin typeface="Arial" pitchFamily="34" charset="0"/>
                <a:cs typeface="Arial" pitchFamily="34" charset="0"/>
              </a:rPr>
              <a:t>There should be no duplicate case labels i.e., the same value cannot be used twice.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Switch works?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555552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Lets see how Switch works without break statements,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04227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dirty="0" smtClean="0"/>
              <a:t>Assume the value of X is 10</a:t>
            </a:r>
          </a:p>
          <a:p>
            <a:r>
              <a:rPr lang="en-IN" b="0" dirty="0"/>
              <a:t>s</a:t>
            </a:r>
            <a:r>
              <a:rPr lang="en-IN" b="0" dirty="0" smtClean="0"/>
              <a:t>witch (</a:t>
            </a:r>
            <a:r>
              <a:rPr lang="en-IN" dirty="0" smtClean="0">
                <a:solidFill>
                  <a:srgbClr val="007033"/>
                </a:solidFill>
              </a:rPr>
              <a:t>x</a:t>
            </a:r>
            <a:r>
              <a:rPr lang="en-IN" b="0" dirty="0" smtClean="0"/>
              <a:t>){</a:t>
            </a:r>
          </a:p>
          <a:p>
            <a:pPr marL="1347788" indent="92075"/>
            <a:r>
              <a:rPr lang="en-IN" b="0" dirty="0"/>
              <a:t>c</a:t>
            </a:r>
            <a:r>
              <a:rPr lang="en-IN" b="0" dirty="0" smtClean="0"/>
              <a:t>ase </a:t>
            </a:r>
            <a:r>
              <a:rPr lang="en-IN" dirty="0" smtClean="0">
                <a:solidFill>
                  <a:srgbClr val="007033"/>
                </a:solidFill>
              </a:rPr>
              <a:t>12</a:t>
            </a:r>
            <a:r>
              <a:rPr lang="en-IN" b="0" dirty="0" smtClean="0"/>
              <a:t>:</a:t>
            </a:r>
          </a:p>
          <a:p>
            <a:pPr marL="1611313" indent="449263"/>
            <a:r>
              <a:rPr lang="en-IN" b="0" dirty="0" smtClean="0">
                <a:solidFill>
                  <a:schemeClr val="accent6">
                    <a:lumMod val="75000"/>
                  </a:schemeClr>
                </a:solidFill>
              </a:rPr>
              <a:t>//Statements</a:t>
            </a:r>
          </a:p>
          <a:p>
            <a:pPr marL="2060575"/>
            <a:r>
              <a:rPr lang="en-IN" b="0" dirty="0" smtClean="0"/>
              <a:t>break;</a:t>
            </a:r>
          </a:p>
          <a:p>
            <a:pPr marL="1441450"/>
            <a:r>
              <a:rPr lang="en-IN" b="0" dirty="0"/>
              <a:t>c</a:t>
            </a:r>
            <a:r>
              <a:rPr lang="en-IN" b="0" dirty="0" smtClean="0"/>
              <a:t>ase </a:t>
            </a:r>
            <a:r>
              <a:rPr lang="en-IN" dirty="0" smtClean="0">
                <a:solidFill>
                  <a:srgbClr val="007033"/>
                </a:solidFill>
              </a:rPr>
              <a:t>10</a:t>
            </a:r>
            <a:r>
              <a:rPr lang="en-IN" b="0" dirty="0" smtClean="0"/>
              <a:t>:</a:t>
            </a:r>
          </a:p>
          <a:p>
            <a:pPr marL="1611313" indent="449263"/>
            <a:r>
              <a:rPr lang="en-IN" b="0" dirty="0" smtClean="0">
                <a:solidFill>
                  <a:schemeClr val="accent6">
                    <a:lumMod val="75000"/>
                  </a:schemeClr>
                </a:solidFill>
              </a:rPr>
              <a:t>//Statements</a:t>
            </a:r>
          </a:p>
          <a:p>
            <a:pPr marL="2060575"/>
            <a:r>
              <a:rPr lang="en-IN" b="0" dirty="0" smtClean="0"/>
              <a:t>break;</a:t>
            </a:r>
          </a:p>
          <a:p>
            <a:pPr marL="1441450"/>
            <a:r>
              <a:rPr lang="en-IN" b="0" dirty="0"/>
              <a:t>c</a:t>
            </a:r>
            <a:r>
              <a:rPr lang="en-IN" b="0" dirty="0" smtClean="0"/>
              <a:t>ase </a:t>
            </a:r>
            <a:r>
              <a:rPr lang="en-IN" dirty="0" smtClean="0">
                <a:solidFill>
                  <a:srgbClr val="007033"/>
                </a:solidFill>
              </a:rPr>
              <a:t>15</a:t>
            </a:r>
            <a:r>
              <a:rPr lang="en-IN" b="0" dirty="0" smtClean="0"/>
              <a:t>:</a:t>
            </a:r>
          </a:p>
          <a:p>
            <a:pPr marL="1611313" indent="449263"/>
            <a:r>
              <a:rPr lang="en-IN" b="0" dirty="0" smtClean="0">
                <a:solidFill>
                  <a:schemeClr val="accent6">
                    <a:lumMod val="75000"/>
                  </a:schemeClr>
                </a:solidFill>
              </a:rPr>
              <a:t>//Statements</a:t>
            </a:r>
          </a:p>
          <a:p>
            <a:pPr marL="2060575"/>
            <a:r>
              <a:rPr lang="en-IN" b="0" dirty="0" smtClean="0"/>
              <a:t>break;</a:t>
            </a:r>
          </a:p>
          <a:p>
            <a:pPr marL="1441450"/>
            <a:r>
              <a:rPr lang="en-IN" dirty="0" smtClean="0">
                <a:solidFill>
                  <a:srgbClr val="007033"/>
                </a:solidFill>
              </a:rPr>
              <a:t>Default</a:t>
            </a:r>
            <a:r>
              <a:rPr lang="en-IN" b="0" dirty="0" smtClean="0"/>
              <a:t>:</a:t>
            </a:r>
          </a:p>
          <a:p>
            <a:pPr marL="1611313" indent="449263"/>
            <a:r>
              <a:rPr lang="en-IN" b="0" dirty="0" smtClean="0">
                <a:solidFill>
                  <a:schemeClr val="accent6">
                    <a:lumMod val="75000"/>
                  </a:schemeClr>
                </a:solidFill>
              </a:rPr>
              <a:t>//Statements</a:t>
            </a:r>
          </a:p>
          <a:p>
            <a:pPr marL="2060575"/>
            <a:r>
              <a:rPr lang="en-IN" b="0" dirty="0" smtClean="0"/>
              <a:t>break; </a:t>
            </a:r>
          </a:p>
          <a:p>
            <a:pPr marL="1255713"/>
            <a:r>
              <a:rPr lang="en-IN" b="0" dirty="0" smtClean="0"/>
              <a:t>}</a:t>
            </a:r>
          </a:p>
        </p:txBody>
      </p:sp>
      <p:sp>
        <p:nvSpPr>
          <p:cNvPr id="10" name="Left Arrow 9"/>
          <p:cNvSpPr/>
          <p:nvPr/>
        </p:nvSpPr>
        <p:spPr>
          <a:xfrm>
            <a:off x="1828800" y="2438400"/>
            <a:ext cx="381000" cy="152400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2819400" y="3488871"/>
            <a:ext cx="381000" cy="152400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3869871" y="3793671"/>
            <a:ext cx="381000" cy="152400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124200" y="4038600"/>
            <a:ext cx="381000" cy="152400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1828800" y="6019800"/>
            <a:ext cx="381000" cy="152400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514600" y="2316480"/>
            <a:ext cx="22860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witch Statement Executed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505200" y="3352800"/>
            <a:ext cx="22860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ase 10 condition passes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4419600" y="3764280"/>
            <a:ext cx="246888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Case  10 statements  executed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3855720" y="3886200"/>
            <a:ext cx="246888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Break statement executed and control goes  outside the switch block.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62200" y="5968425"/>
            <a:ext cx="50292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sz="1600" b="0" dirty="0" smtClean="0">
                <a:latin typeface="Arial" pitchFamily="34" charset="0"/>
                <a:cs typeface="Arial" pitchFamily="34" charset="0"/>
              </a:rPr>
              <a:t>Break statement breaks the execution control flow and control passed outside the switch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Switch works without break?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555552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Lets see how Switch works without break statements,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04227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dirty="0" smtClean="0"/>
              <a:t>Assume the value of X is 10</a:t>
            </a:r>
          </a:p>
          <a:p>
            <a:r>
              <a:rPr lang="en-IN" b="0" dirty="0" smtClean="0"/>
              <a:t>switch (</a:t>
            </a:r>
            <a:r>
              <a:rPr lang="en-IN" dirty="0" smtClean="0">
                <a:solidFill>
                  <a:srgbClr val="007033"/>
                </a:solidFill>
              </a:rPr>
              <a:t>x</a:t>
            </a:r>
            <a:r>
              <a:rPr lang="en-IN" b="0" dirty="0" smtClean="0"/>
              <a:t>){</a:t>
            </a:r>
          </a:p>
          <a:p>
            <a:pPr marL="1347788" indent="92075"/>
            <a:r>
              <a:rPr lang="en-IN" b="0" dirty="0" smtClean="0"/>
              <a:t>case </a:t>
            </a:r>
            <a:r>
              <a:rPr lang="en-IN" dirty="0" smtClean="0">
                <a:solidFill>
                  <a:srgbClr val="007033"/>
                </a:solidFill>
              </a:rPr>
              <a:t>12</a:t>
            </a:r>
            <a:r>
              <a:rPr lang="en-IN" b="0" dirty="0" smtClean="0"/>
              <a:t>:</a:t>
            </a:r>
          </a:p>
          <a:p>
            <a:pPr marL="1611313" indent="449263"/>
            <a:r>
              <a:rPr lang="en-IN" b="0" dirty="0" smtClean="0">
                <a:solidFill>
                  <a:schemeClr val="accent6">
                    <a:lumMod val="75000"/>
                  </a:schemeClr>
                </a:solidFill>
              </a:rPr>
              <a:t>//Statements</a:t>
            </a:r>
          </a:p>
          <a:p>
            <a:pPr marL="1441450"/>
            <a:r>
              <a:rPr lang="en-IN" b="0" dirty="0" smtClean="0"/>
              <a:t>case </a:t>
            </a:r>
            <a:r>
              <a:rPr lang="en-IN" dirty="0" smtClean="0">
                <a:solidFill>
                  <a:srgbClr val="007033"/>
                </a:solidFill>
              </a:rPr>
              <a:t>10</a:t>
            </a:r>
            <a:r>
              <a:rPr lang="en-IN" b="0" dirty="0" smtClean="0"/>
              <a:t>:</a:t>
            </a:r>
          </a:p>
          <a:p>
            <a:pPr marL="1611313" indent="449263"/>
            <a:r>
              <a:rPr lang="en-IN" b="0" dirty="0" smtClean="0">
                <a:solidFill>
                  <a:schemeClr val="accent6">
                    <a:lumMod val="75000"/>
                  </a:schemeClr>
                </a:solidFill>
              </a:rPr>
              <a:t>//Statements</a:t>
            </a:r>
          </a:p>
          <a:p>
            <a:pPr marL="1441450"/>
            <a:r>
              <a:rPr lang="en-IN" b="0" dirty="0" smtClean="0"/>
              <a:t>case </a:t>
            </a:r>
            <a:r>
              <a:rPr lang="en-IN" dirty="0" smtClean="0">
                <a:solidFill>
                  <a:srgbClr val="007033"/>
                </a:solidFill>
              </a:rPr>
              <a:t>15</a:t>
            </a:r>
            <a:r>
              <a:rPr lang="en-IN" b="0" dirty="0" smtClean="0"/>
              <a:t>:</a:t>
            </a:r>
          </a:p>
          <a:p>
            <a:pPr marL="1611313" indent="449263"/>
            <a:r>
              <a:rPr lang="en-IN" b="0" dirty="0" smtClean="0">
                <a:solidFill>
                  <a:schemeClr val="accent6">
                    <a:lumMod val="75000"/>
                  </a:schemeClr>
                </a:solidFill>
              </a:rPr>
              <a:t>//Statements</a:t>
            </a:r>
          </a:p>
          <a:p>
            <a:pPr marL="1441450"/>
            <a:r>
              <a:rPr lang="en-IN" dirty="0" smtClean="0">
                <a:solidFill>
                  <a:srgbClr val="007033"/>
                </a:solidFill>
              </a:rPr>
              <a:t>Default</a:t>
            </a:r>
            <a:r>
              <a:rPr lang="en-IN" b="0" dirty="0" smtClean="0"/>
              <a:t>:</a:t>
            </a:r>
          </a:p>
          <a:p>
            <a:pPr marL="1611313" indent="449263"/>
            <a:r>
              <a:rPr lang="en-IN" b="0" dirty="0" smtClean="0">
                <a:solidFill>
                  <a:schemeClr val="accent6">
                    <a:lumMod val="75000"/>
                  </a:schemeClr>
                </a:solidFill>
              </a:rPr>
              <a:t>//Statements</a:t>
            </a:r>
          </a:p>
          <a:p>
            <a:pPr marL="1255713"/>
            <a:r>
              <a:rPr lang="en-IN" b="0" dirty="0" smtClean="0"/>
              <a:t>}</a:t>
            </a:r>
          </a:p>
        </p:txBody>
      </p:sp>
      <p:sp>
        <p:nvSpPr>
          <p:cNvPr id="10" name="Left Arrow 9"/>
          <p:cNvSpPr/>
          <p:nvPr/>
        </p:nvSpPr>
        <p:spPr>
          <a:xfrm>
            <a:off x="1828800" y="2438400"/>
            <a:ext cx="381000" cy="152400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048000" y="3200400"/>
            <a:ext cx="381000" cy="152400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133600" y="4953000"/>
            <a:ext cx="381000" cy="152400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590800" y="2392680"/>
            <a:ext cx="22860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switch Statement Executed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581400" y="3124200"/>
            <a:ext cx="22860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case 10 condition passes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590800" y="4876800"/>
            <a:ext cx="5029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b="0" dirty="0" smtClean="0">
                <a:latin typeface="Arial" pitchFamily="34" charset="0"/>
                <a:cs typeface="Arial" pitchFamily="34" charset="0"/>
              </a:rPr>
              <a:t>After all the cases statements are executed the control goes outside the switch blocks.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3886200" y="3581400"/>
            <a:ext cx="381000" cy="152400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95800" y="3459480"/>
            <a:ext cx="237744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case 10 statements executed</a:t>
            </a:r>
            <a:endParaRPr lang="en-US" sz="1400" dirty="0"/>
          </a:p>
        </p:txBody>
      </p:sp>
      <p:sp>
        <p:nvSpPr>
          <p:cNvPr id="24" name="Left Arrow 23"/>
          <p:cNvSpPr/>
          <p:nvPr/>
        </p:nvSpPr>
        <p:spPr>
          <a:xfrm>
            <a:off x="4023360" y="4084320"/>
            <a:ext cx="381000" cy="152400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56760" y="3962400"/>
            <a:ext cx="367284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Since case 10 block does not have break  the case 15 and the default block statements will be executed .</a:t>
            </a:r>
            <a:endParaRPr lang="en-US" sz="1400" dirty="0"/>
          </a:p>
        </p:txBody>
      </p:sp>
      <p:sp>
        <p:nvSpPr>
          <p:cNvPr id="27" name="Right Brace 26"/>
          <p:cNvSpPr/>
          <p:nvPr/>
        </p:nvSpPr>
        <p:spPr>
          <a:xfrm>
            <a:off x="3733800" y="3810000"/>
            <a:ext cx="228600" cy="914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17" grpId="0" animBg="1"/>
      <p:bldP spid="19" grpId="0" animBg="1"/>
      <p:bldP spid="22" grpId="0" animBg="1"/>
      <p:bldP spid="18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600200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2000" dirty="0" smtClean="0"/>
              <a:t>Some facts about switch statement:</a:t>
            </a:r>
          </a:p>
          <a:p>
            <a:pPr marL="228600" lvl="1" indent="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b="0" dirty="0" smtClean="0"/>
              <a:t> Java first evaluates the </a:t>
            </a:r>
            <a:r>
              <a:rPr lang="en-IN" sz="2000" b="0" i="1" dirty="0" smtClean="0"/>
              <a:t>switch expression </a:t>
            </a:r>
            <a:r>
              <a:rPr lang="en-IN" sz="2000" b="0" dirty="0" smtClean="0"/>
              <a:t>and jumps to the case which matches the value of the expression</a:t>
            </a:r>
          </a:p>
          <a:p>
            <a:pPr marL="228600" lvl="1" indent="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b="0" i="1" dirty="0" smtClean="0"/>
              <a:t> </a:t>
            </a:r>
            <a:r>
              <a:rPr lang="en-IN" sz="2000" b="0" dirty="0" smtClean="0"/>
              <a:t>Once the correct match is found, all statements from that point are executed till a </a:t>
            </a:r>
            <a:r>
              <a:rPr lang="en-IN" sz="2000" i="1" dirty="0" smtClean="0"/>
              <a:t>break </a:t>
            </a:r>
            <a:r>
              <a:rPr lang="en-IN" sz="2000" b="0" dirty="0" smtClean="0"/>
              <a:t>statement is encountered</a:t>
            </a:r>
          </a:p>
          <a:p>
            <a:pPr marL="228600" lvl="1" indent="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b="0" i="1" dirty="0" smtClean="0"/>
              <a:t>  </a:t>
            </a:r>
            <a:r>
              <a:rPr lang="en-IN" sz="2000" b="0" dirty="0" smtClean="0"/>
              <a:t>Once break statement is encountered, the flow jumps to the statements after the switch structure</a:t>
            </a:r>
          </a:p>
          <a:p>
            <a:pPr marL="228600" lvl="1" indent="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b="0" dirty="0" smtClean="0"/>
              <a:t>  If none of the cases are satisfied, default block is executed. The default block does not have to be at the end of the switch.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Vs IF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43259"/>
              </p:ext>
            </p:extLst>
          </p:nvPr>
        </p:nvGraphicFramePr>
        <p:xfrm>
          <a:off x="457200" y="1905000"/>
          <a:ext cx="80772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39102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if-else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switch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9497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This can test expressions based on ranges of values or conditions.</a:t>
                      </a:r>
                    </a:p>
                    <a:p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Example: </a:t>
                      </a:r>
                      <a:r>
                        <a:rPr lang="en-US" sz="20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lang="en-US" sz="2000" b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(a==10</a:t>
                      </a:r>
                      <a:r>
                        <a:rPr lang="en-US" sz="2000" b="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&amp;&amp; b=21)</a:t>
                      </a:r>
                    </a:p>
                    <a:p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This tests expressions based only on a single integer, enumerated value, or String object.</a:t>
                      </a:r>
                    </a:p>
                    <a:p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Example: </a:t>
                      </a:r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witch(</a:t>
                      </a:r>
                      <a:r>
                        <a:rPr lang="en-US" sz="20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// where I is an int.</a:t>
                      </a:r>
                      <a:endParaRPr lang="en-US" sz="2000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5029200"/>
            <a:ext cx="8382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b="0" dirty="0" smtClean="0">
                <a:latin typeface="Arial" pitchFamily="34" charset="0"/>
                <a:cs typeface="Arial" pitchFamily="34" charset="0"/>
              </a:rPr>
              <a:t>Based on the condition to be evaluated developers can either go for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switch or if-else.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Iteration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228600" y="1655326"/>
            <a:ext cx="8610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What are Iteration statements?</a:t>
            </a:r>
          </a:p>
          <a:p>
            <a:pPr>
              <a:spcBef>
                <a:spcPts val="1200"/>
              </a:spcBef>
            </a:pPr>
            <a:r>
              <a:rPr lang="en-US" sz="2000" i="1" dirty="0" smtClean="0"/>
              <a:t>Iteration Statements</a:t>
            </a:r>
            <a:r>
              <a:rPr lang="en-US" sz="2000" b="0" dirty="0" smtClean="0"/>
              <a:t> are used execute a block of statements </a:t>
            </a:r>
            <a:r>
              <a:rPr lang="en-US" sz="2000" dirty="0" smtClean="0"/>
              <a:t>repeatedly</a:t>
            </a:r>
            <a:r>
              <a:rPr lang="en-US" sz="2000" b="0" dirty="0" smtClean="0"/>
              <a:t> as long as a certain </a:t>
            </a:r>
            <a:r>
              <a:rPr lang="en-US" sz="2000" dirty="0" smtClean="0">
                <a:solidFill>
                  <a:srgbClr val="92D050"/>
                </a:solidFill>
              </a:rPr>
              <a:t>condition</a:t>
            </a:r>
            <a:r>
              <a:rPr lang="en-US" sz="2000" b="0" dirty="0" smtClean="0"/>
              <a:t> is </a:t>
            </a:r>
            <a:r>
              <a:rPr lang="en-US" sz="2000" dirty="0" smtClean="0"/>
              <a:t>true</a:t>
            </a:r>
            <a:r>
              <a:rPr lang="en-US" sz="2000" b="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/>
              <a:t>A single relational expression or the combination  of more than one relational expression  with  logical operators are given as  </a:t>
            </a:r>
            <a:r>
              <a:rPr lang="en-US" sz="2000" b="0" dirty="0" smtClean="0">
                <a:solidFill>
                  <a:srgbClr val="00B050"/>
                </a:solidFill>
              </a:rPr>
              <a:t>conditions</a:t>
            </a:r>
            <a:r>
              <a:rPr lang="en-US" sz="2000" b="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/>
              <a:t>Java offers three iteration constructs </a:t>
            </a:r>
          </a:p>
          <a:p>
            <a:pPr marL="1139825">
              <a:spcBef>
                <a:spcPts val="1200"/>
              </a:spcBef>
            </a:pP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219200" y="317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228600" y="1600201"/>
            <a:ext cx="8763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0" dirty="0" smtClean="0"/>
              <a:t>The while loop is Java’s most fundamental iteration statement. 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Simple Problem statement to understand the usage of while statement: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John</a:t>
            </a:r>
            <a:r>
              <a:rPr lang="en-US" sz="2000" b="0" dirty="0" smtClean="0"/>
              <a:t> has to develop a small java program which needs to </a:t>
            </a:r>
            <a:r>
              <a:rPr lang="en-US" sz="2000" dirty="0" smtClean="0"/>
              <a:t>print</a:t>
            </a:r>
            <a:r>
              <a:rPr lang="en-US" sz="2000" b="0" dirty="0" smtClean="0"/>
              <a:t> a welcome </a:t>
            </a:r>
            <a:r>
              <a:rPr lang="en-US" sz="2000" dirty="0" smtClean="0"/>
              <a:t>message</a:t>
            </a:r>
            <a:r>
              <a:rPr lang="en-US" sz="2000" b="0" dirty="0" smtClean="0"/>
              <a:t> as long as the number of guests is greater than zero. </a:t>
            </a:r>
          </a:p>
          <a:p>
            <a:pPr lvl="1">
              <a:spcBef>
                <a:spcPts val="1200"/>
              </a:spcBef>
            </a:pPr>
            <a:r>
              <a:rPr lang="en-US" sz="2000" b="0" dirty="0" smtClean="0"/>
              <a:t>The above problem statement can be easily done using while loop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962400"/>
            <a:ext cx="6400470" cy="2523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sz="2000" dirty="0" smtClean="0"/>
              <a:t>Example:</a:t>
            </a:r>
          </a:p>
          <a:p>
            <a:pPr lvl="2">
              <a:spcBef>
                <a:spcPts val="1200"/>
              </a:spcBef>
            </a:pPr>
            <a:r>
              <a:rPr lang="en-US" sz="2000" b="0" dirty="0" smtClean="0"/>
              <a:t>while(</a:t>
            </a:r>
            <a:r>
              <a:rPr lang="en-US" sz="2000" b="0" dirty="0" err="1" smtClean="0"/>
              <a:t>countOfGuests</a:t>
            </a:r>
            <a:r>
              <a:rPr lang="en-US" sz="2000" b="0" dirty="0" smtClean="0"/>
              <a:t>&gt;0){ </a:t>
            </a:r>
          </a:p>
          <a:p>
            <a:pPr lvl="3">
              <a:spcBef>
                <a:spcPts val="1200"/>
              </a:spcBef>
            </a:pPr>
            <a:r>
              <a:rPr lang="en-US" sz="2000" b="0" dirty="0" smtClean="0"/>
              <a:t>System.out.println(“Welcome to my party”);</a:t>
            </a:r>
          </a:p>
          <a:p>
            <a:pPr lvl="3">
              <a:spcBef>
                <a:spcPts val="1200"/>
              </a:spcBef>
            </a:pPr>
            <a:r>
              <a:rPr lang="en-US" sz="2000" b="0" dirty="0" err="1" smtClean="0"/>
              <a:t>countOfGuests</a:t>
            </a:r>
            <a:r>
              <a:rPr lang="en-US" sz="2000" b="0" dirty="0" smtClean="0"/>
              <a:t>--;</a:t>
            </a:r>
          </a:p>
          <a:p>
            <a:pPr lvl="2">
              <a:spcBef>
                <a:spcPts val="1200"/>
              </a:spcBef>
            </a:pPr>
            <a:r>
              <a:rPr lang="en-US" sz="2000" b="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228600" y="1617851"/>
            <a:ext cx="8763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Facts about while statement:</a:t>
            </a:r>
          </a:p>
          <a:p>
            <a:pPr>
              <a:spcBef>
                <a:spcPts val="600"/>
              </a:spcBef>
            </a:pPr>
            <a:r>
              <a:rPr lang="en-US" sz="2000" b="0" dirty="0" smtClean="0"/>
              <a:t>The while loop is a </a:t>
            </a:r>
            <a:r>
              <a:rPr lang="en-US" sz="2000" dirty="0" smtClean="0"/>
              <a:t>statement</a:t>
            </a:r>
            <a:r>
              <a:rPr lang="en-US" sz="2000" b="0" dirty="0" smtClean="0"/>
              <a:t> or </a:t>
            </a:r>
            <a:r>
              <a:rPr lang="en-US" sz="2000" dirty="0" smtClean="0"/>
              <a:t>block</a:t>
            </a:r>
            <a:r>
              <a:rPr lang="en-US" sz="2000" b="0" dirty="0" smtClean="0"/>
              <a:t> of statements that is </a:t>
            </a:r>
            <a:r>
              <a:rPr lang="en-US" sz="2000" dirty="0" smtClean="0"/>
              <a:t>repeated</a:t>
            </a:r>
            <a:r>
              <a:rPr lang="en-US" sz="2000" b="0" dirty="0" smtClean="0"/>
              <a:t> as long as some </a:t>
            </a:r>
            <a:r>
              <a:rPr lang="en-US" sz="2000" dirty="0" smtClean="0"/>
              <a:t>condition</a:t>
            </a:r>
            <a:r>
              <a:rPr lang="en-US" sz="2000" b="0" dirty="0" smtClean="0"/>
              <a:t> is </a:t>
            </a:r>
            <a:r>
              <a:rPr lang="en-US" sz="2000" dirty="0" smtClean="0"/>
              <a:t>satisfied</a:t>
            </a:r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b="0" dirty="0" smtClean="0"/>
          </a:p>
          <a:p>
            <a:pPr>
              <a:spcBef>
                <a:spcPts val="600"/>
              </a:spcBef>
            </a:pPr>
            <a:endParaRPr lang="en-US" sz="2000" b="0" dirty="0" smtClean="0"/>
          </a:p>
          <a:p>
            <a:pPr>
              <a:spcBef>
                <a:spcPts val="600"/>
              </a:spcBef>
            </a:pPr>
            <a:r>
              <a:rPr lang="en-US" sz="2000" b="0" dirty="0" smtClean="0"/>
              <a:t>The statements in </a:t>
            </a:r>
            <a:r>
              <a:rPr lang="en-US" sz="2000" b="0" i="1" dirty="0" smtClean="0"/>
              <a:t>while</a:t>
            </a:r>
            <a:r>
              <a:rPr lang="en-US" sz="2000" b="0" dirty="0" smtClean="0"/>
              <a:t> loop are executed as long as the </a:t>
            </a:r>
            <a:r>
              <a:rPr lang="en-US" sz="2000" b="0" i="1" dirty="0" smtClean="0"/>
              <a:t>boolean expression</a:t>
            </a:r>
            <a:r>
              <a:rPr lang="en-US" sz="2000" b="0" dirty="0" smtClean="0"/>
              <a:t> is 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2819400"/>
            <a:ext cx="5334000" cy="23237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Syntax</a:t>
            </a:r>
          </a:p>
          <a:p>
            <a:pPr>
              <a:spcBef>
                <a:spcPts val="600"/>
              </a:spcBef>
              <a:tabLst>
                <a:tab pos="357188" algn="l"/>
                <a:tab pos="542925" algn="l"/>
              </a:tabLst>
            </a:pPr>
            <a:r>
              <a:rPr lang="en-US" sz="2000" b="0" dirty="0" smtClean="0"/>
              <a:t>            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US" sz="2000" b="0" dirty="0" smtClean="0"/>
              <a:t> (</a:t>
            </a:r>
            <a:r>
              <a:rPr lang="en-US" sz="2000" dirty="0" smtClean="0">
                <a:solidFill>
                  <a:srgbClr val="00B050"/>
                </a:solidFill>
              </a:rPr>
              <a:t>boolean_expression</a:t>
            </a:r>
            <a:r>
              <a:rPr lang="en-US" sz="2000" b="0" dirty="0" smtClean="0"/>
              <a:t>) {</a:t>
            </a:r>
          </a:p>
          <a:p>
            <a:pPr indent="1485900"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statement1;</a:t>
            </a:r>
          </a:p>
          <a:p>
            <a:pPr marL="1428750" indent="-1428750"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	 statement 2;</a:t>
            </a:r>
          </a:p>
          <a:p>
            <a:pPr marL="1428750" indent="-1428750">
              <a:spcBef>
                <a:spcPts val="600"/>
              </a:spcBef>
            </a:pPr>
            <a:r>
              <a:rPr lang="en-US" sz="2000" dirty="0" smtClean="0"/>
              <a:t>	 …..</a:t>
            </a:r>
          </a:p>
          <a:p>
            <a:pPr marL="1027113">
              <a:spcBef>
                <a:spcPts val="600"/>
              </a:spcBef>
            </a:pPr>
            <a:r>
              <a:rPr lang="en-US" sz="20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Illustration of a while statement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04800" y="1295400"/>
            <a:ext cx="8534400" cy="4318575"/>
            <a:chOff x="381000" y="1676400"/>
            <a:chExt cx="8534400" cy="4318575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1676400"/>
              <a:ext cx="85344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6075">
                <a:spcBef>
                  <a:spcPts val="1200"/>
                </a:spcBef>
                <a:buFont typeface="Arial" pitchFamily="34" charset="0"/>
                <a:buChar char="•"/>
              </a:pPr>
              <a:endParaRPr lang="en-US" sz="2400" b="0" dirty="0" smtClean="0">
                <a:solidFill>
                  <a:srgbClr val="00B050"/>
                </a:solidFill>
              </a:endParaRPr>
            </a:p>
            <a:p>
              <a:pPr marL="346075">
                <a:spcBef>
                  <a:spcPts val="1200"/>
                </a:spcBef>
                <a:buFont typeface="Arial" pitchFamily="34" charset="0"/>
                <a:buChar char="•"/>
              </a:pPr>
              <a:endParaRPr lang="en-US" sz="2400" b="0" dirty="0" smtClean="0">
                <a:solidFill>
                  <a:srgbClr val="00B050"/>
                </a:solidFill>
              </a:endParaRPr>
            </a:p>
            <a:p>
              <a:pPr marL="346075">
                <a:spcBef>
                  <a:spcPts val="1200"/>
                </a:spcBef>
                <a:buFont typeface="Arial" pitchFamily="34" charset="0"/>
                <a:buChar char="•"/>
              </a:pPr>
              <a:endParaRPr lang="en-US" sz="2400" b="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2057400"/>
              <a:ext cx="8229600" cy="3581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sz="2000" b="0" dirty="0" smtClean="0"/>
            </a:p>
            <a:p>
              <a:pPr marL="61913" lvl="3" indent="-61913"/>
              <a:endParaRPr lang="en-US" sz="2000" b="0" dirty="0" smtClean="0"/>
            </a:p>
            <a:p>
              <a:pPr marL="61913" lvl="3" indent="-61913"/>
              <a:r>
                <a:rPr lang="en-US" sz="2000" b="0" dirty="0" smtClean="0"/>
                <a:t>       </a:t>
              </a:r>
            </a:p>
            <a:p>
              <a:pPr marL="61913" lvl="3" indent="-61913"/>
              <a:endParaRPr lang="en-US" sz="2000" b="0" dirty="0" smtClean="0"/>
            </a:p>
            <a:p>
              <a:pPr marL="61913" lvl="3" indent="-61913"/>
              <a:r>
                <a:rPr lang="en-US" sz="2000" b="0" dirty="0" smtClean="0"/>
                <a:t>       </a:t>
              </a:r>
            </a:p>
            <a:p>
              <a:pPr marL="1376363" lvl="3" indent="339725"/>
              <a:endParaRPr lang="en-US" sz="2000" b="0" dirty="0" smtClean="0"/>
            </a:p>
            <a:p>
              <a:pPr marL="1376363" lvl="3" indent="339725"/>
              <a:endParaRPr lang="en-US" sz="2000" b="0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438400" y="2438400"/>
              <a:ext cx="2057400" cy="61264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While(condition)</a:t>
              </a:r>
              <a:endParaRPr lang="en-US" dirty="0"/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2482644" y="3505200"/>
              <a:ext cx="1981200" cy="993648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Check</a:t>
              </a:r>
              <a:r>
                <a:rPr lang="en-US" sz="1600" b="0" dirty="0" smtClean="0"/>
                <a:t> </a:t>
              </a:r>
              <a:r>
                <a:rPr lang="en-US" sz="1600" dirty="0" smtClean="0"/>
                <a:t>condition</a:t>
              </a:r>
              <a:endParaRPr lang="en-US" sz="1600" dirty="0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2440860" y="4876800"/>
              <a:ext cx="2057400" cy="6126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Execute repeated code</a:t>
              </a:r>
              <a:endParaRPr lang="en-US" dirty="0"/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5486400" y="3701256"/>
              <a:ext cx="1752600" cy="61264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Break loop and continue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2"/>
              <a:endCxn id="11" idx="0"/>
            </p:cNvCxnSpPr>
            <p:nvPr/>
          </p:nvCxnSpPr>
          <p:spPr>
            <a:xfrm>
              <a:off x="3467100" y="3051048"/>
              <a:ext cx="6144" cy="454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2"/>
              <a:endCxn id="12" idx="0"/>
            </p:cNvCxnSpPr>
            <p:nvPr/>
          </p:nvCxnSpPr>
          <p:spPr>
            <a:xfrm flipH="1">
              <a:off x="3469560" y="4498848"/>
              <a:ext cx="3684" cy="3779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3" idx="1"/>
            </p:cNvCxnSpPr>
            <p:nvPr/>
          </p:nvCxnSpPr>
          <p:spPr>
            <a:xfrm>
              <a:off x="4463844" y="4002024"/>
              <a:ext cx="1022556" cy="5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24400" y="3733800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/>
                <a:t>false</a:t>
              </a:r>
              <a:endParaRPr lang="en-US" sz="1600" b="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95600" y="4462046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/>
                <a:t>true</a:t>
              </a:r>
              <a:endParaRPr lang="en-US" sz="1600" b="0" dirty="0"/>
            </a:p>
          </p:txBody>
        </p:sp>
        <p:cxnSp>
          <p:nvCxnSpPr>
            <p:cNvPr id="24" name="Elbow Connector 23"/>
            <p:cNvCxnSpPr>
              <a:stCxn id="12" idx="1"/>
              <a:endCxn id="10" idx="1"/>
            </p:cNvCxnSpPr>
            <p:nvPr/>
          </p:nvCxnSpPr>
          <p:spPr>
            <a:xfrm rot="10800000">
              <a:off x="2438400" y="2744724"/>
              <a:ext cx="2460" cy="2438400"/>
            </a:xfrm>
            <a:prstGeom prst="bentConnector3">
              <a:avLst>
                <a:gd name="adj1" fmla="val 219827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331540" y="5410200"/>
              <a:ext cx="211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Continue onto rest of the program</a:t>
              </a:r>
              <a:endParaRPr lang="en-US" sz="1600" dirty="0"/>
            </a:p>
          </p:txBody>
        </p:sp>
        <p:cxnSp>
          <p:nvCxnSpPr>
            <p:cNvPr id="32" name="Straight Arrow Connector 31"/>
            <p:cNvCxnSpPr>
              <a:stCxn id="13" idx="2"/>
              <a:endCxn id="28" idx="0"/>
            </p:cNvCxnSpPr>
            <p:nvPr/>
          </p:nvCxnSpPr>
          <p:spPr>
            <a:xfrm>
              <a:off x="6362700" y="4313904"/>
              <a:ext cx="24576" cy="1096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spcBef>
                <a:spcPts val="1200"/>
              </a:spcBef>
              <a:buFont typeface="+mj-lt"/>
              <a:buAutoNum type="arabicPeriod"/>
              <a:tabLst>
                <a:tab pos="282575" algn="l"/>
              </a:tabLst>
            </a:pPr>
            <a:r>
              <a:rPr lang="en-US" sz="2000" b="0" dirty="0" smtClean="0"/>
              <a:t>Create a java class  “WelcomeMessage”  and  add a method named </a:t>
            </a:r>
            <a:r>
              <a:rPr lang="en-US" sz="2000" dirty="0" smtClean="0"/>
              <a:t>printMessage</a:t>
            </a:r>
            <a:r>
              <a:rPr lang="en-US" sz="2000" b="0" dirty="0" smtClean="0"/>
              <a:t> which would display </a:t>
            </a:r>
            <a:r>
              <a:rPr lang="en-US" sz="2000" b="0" dirty="0" smtClean="0">
                <a:solidFill>
                  <a:srgbClr val="00B050"/>
                </a:solidFill>
              </a:rPr>
              <a:t>“Welcome All”.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Create a java class “TestProgram” add a main method which will 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Create an instance of the </a:t>
            </a:r>
            <a:r>
              <a:rPr lang="en-US" sz="2000" dirty="0" smtClean="0"/>
              <a:t>WelcomeMessage</a:t>
            </a:r>
            <a:r>
              <a:rPr lang="en-US" sz="2000" b="0" dirty="0" smtClean="0"/>
              <a:t> and trigger the method </a:t>
            </a:r>
            <a:r>
              <a:rPr lang="en-US" sz="2000" dirty="0" smtClean="0"/>
              <a:t>printMessage</a:t>
            </a:r>
            <a:r>
              <a:rPr lang="en-US" sz="2000" b="0" dirty="0" smtClean="0"/>
              <a:t> five times.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message  </a:t>
            </a:r>
            <a:r>
              <a:rPr lang="en-US" sz="2000" b="0" dirty="0" smtClean="0">
                <a:solidFill>
                  <a:srgbClr val="00B050"/>
                </a:solidFill>
              </a:rPr>
              <a:t>“Welcome All”  </a:t>
            </a:r>
            <a:r>
              <a:rPr lang="en-US" sz="2000" b="0" dirty="0" smtClean="0"/>
              <a:t>should be displayed 5 times</a:t>
            </a:r>
            <a:r>
              <a:rPr lang="en-US" sz="2000" b="0" dirty="0" smtClean="0">
                <a:solidFill>
                  <a:srgbClr val="00B050"/>
                </a:solidFill>
              </a:rPr>
              <a:t>. </a:t>
            </a:r>
            <a:endParaRPr lang="en-US" sz="2000" b="0" dirty="0" smtClean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The message needs to be displayed in the console.</a:t>
            </a:r>
            <a:endParaRPr lang="en-US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341120" y="4724400"/>
            <a:ext cx="612648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Use while Statement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Statement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pic>
        <p:nvPicPr>
          <p:cNvPr id="8" name="Picture 7" descr="wh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633662"/>
            <a:ext cx="6019800" cy="3157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1828800"/>
            <a:ext cx="73914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Develop the code as </a:t>
            </a:r>
            <a:r>
              <a:rPr lang="en-US" smtClean="0">
                <a:latin typeface="Arial" pitchFamily="34" charset="0"/>
                <a:cs typeface="Arial" pitchFamily="34" charset="0"/>
              </a:rPr>
              <a:t>illustrated below.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do-while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76200" y="1600200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What is a Do while Loop: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/>
              <a:t>It is </a:t>
            </a:r>
            <a:r>
              <a:rPr lang="en-US" sz="2000" dirty="0" smtClean="0"/>
              <a:t>similar</a:t>
            </a:r>
            <a:r>
              <a:rPr lang="en-US" sz="2000" b="0" dirty="0" smtClean="0"/>
              <a:t> to </a:t>
            </a:r>
            <a:r>
              <a:rPr lang="en-US" sz="2000" dirty="0" smtClean="0"/>
              <a:t>while</a:t>
            </a:r>
            <a:r>
              <a:rPr lang="en-US" sz="2000" b="0" dirty="0" smtClean="0"/>
              <a:t> loop except that the do-while </a:t>
            </a:r>
            <a:r>
              <a:rPr lang="en-IN" sz="2000" dirty="0" smtClean="0"/>
              <a:t>execute</a:t>
            </a:r>
            <a:r>
              <a:rPr lang="en-IN" sz="2000" b="0" dirty="0" smtClean="0"/>
              <a:t> the block </a:t>
            </a:r>
            <a:r>
              <a:rPr lang="en-IN" sz="2000" dirty="0" smtClean="0"/>
              <a:t>once</a:t>
            </a:r>
            <a:r>
              <a:rPr lang="en-IN" sz="2000" b="0" dirty="0" smtClean="0"/>
              <a:t>, and then </a:t>
            </a:r>
            <a:r>
              <a:rPr lang="en-IN" sz="2000" dirty="0" smtClean="0"/>
              <a:t>checks</a:t>
            </a:r>
            <a:r>
              <a:rPr lang="en-IN" sz="2000" b="0" dirty="0" smtClean="0"/>
              <a:t> the </a:t>
            </a:r>
            <a:r>
              <a:rPr lang="en-IN" sz="2000" dirty="0" smtClean="0"/>
              <a:t>while</a:t>
            </a:r>
            <a:r>
              <a:rPr lang="en-IN" sz="2000" b="0" dirty="0" smtClean="0"/>
              <a:t> condition. </a:t>
            </a:r>
            <a:endParaRPr lang="en-US" sz="2000" b="0" dirty="0" smtClean="0"/>
          </a:p>
          <a:p>
            <a:pPr>
              <a:spcBef>
                <a:spcPts val="1200"/>
              </a:spcBef>
            </a:pPr>
            <a:r>
              <a:rPr lang="en-IN" sz="2000" b="0" dirty="0" smtClean="0"/>
              <a:t>The do-while loop always executes its body at least once, because its conditional expression is at the end of the loop.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810000"/>
            <a:ext cx="4384021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Syntax:</a:t>
            </a:r>
          </a:p>
          <a:p>
            <a:pPr>
              <a:spcBef>
                <a:spcPts val="600"/>
              </a:spcBef>
            </a:pPr>
            <a:r>
              <a:rPr lang="en-US" sz="2000" b="0" dirty="0" smtClean="0"/>
              <a:t>                </a:t>
            </a:r>
            <a:r>
              <a:rPr lang="en-US" sz="2000" dirty="0" smtClean="0">
                <a:solidFill>
                  <a:srgbClr val="EA3800"/>
                </a:solidFill>
              </a:rPr>
              <a:t>do </a:t>
            </a:r>
            <a:r>
              <a:rPr lang="en-US" sz="2000" dirty="0" smtClean="0"/>
              <a:t>{</a:t>
            </a:r>
          </a:p>
          <a:p>
            <a:pPr indent="1257300">
              <a:spcBef>
                <a:spcPts val="600"/>
              </a:spcBef>
            </a:pPr>
            <a:r>
              <a:rPr lang="en-US" sz="2000" b="0" dirty="0" smtClean="0">
                <a:solidFill>
                  <a:srgbClr val="002060"/>
                </a:solidFill>
              </a:rPr>
              <a:t>statement1;</a:t>
            </a:r>
          </a:p>
          <a:p>
            <a:pPr indent="1257300">
              <a:spcBef>
                <a:spcPts val="600"/>
              </a:spcBef>
            </a:pPr>
            <a:r>
              <a:rPr lang="en-US" sz="2000" b="0" dirty="0" smtClean="0">
                <a:solidFill>
                  <a:srgbClr val="002060"/>
                </a:solidFill>
              </a:rPr>
              <a:t>statement2;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	   } </a:t>
            </a:r>
            <a:r>
              <a:rPr lang="en-US" sz="2000" dirty="0" smtClean="0">
                <a:solidFill>
                  <a:srgbClr val="EA3800"/>
                </a:solidFill>
              </a:rPr>
              <a:t>while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B050"/>
                </a:solidFill>
              </a:rPr>
              <a:t>boolean_expression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9" name="Explosion 1 8"/>
          <p:cNvSpPr/>
          <p:nvPr/>
        </p:nvSpPr>
        <p:spPr>
          <a:xfrm>
            <a:off x="5486400" y="3733800"/>
            <a:ext cx="3352800" cy="2133600"/>
          </a:xfrm>
          <a:prstGeom prst="irregularSeal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 not forget to use semicolon after the while statement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Illustration of a do while statement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04800" y="1219200"/>
            <a:ext cx="8534400" cy="4194048"/>
            <a:chOff x="381000" y="1676400"/>
            <a:chExt cx="8534400" cy="4194048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1676400"/>
              <a:ext cx="85344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6075">
                <a:spcBef>
                  <a:spcPts val="1200"/>
                </a:spcBef>
                <a:buFont typeface="Arial" pitchFamily="34" charset="0"/>
                <a:buChar char="•"/>
              </a:pPr>
              <a:endParaRPr lang="en-US" sz="2400" b="0" dirty="0" smtClean="0">
                <a:solidFill>
                  <a:srgbClr val="00B050"/>
                </a:solidFill>
              </a:endParaRPr>
            </a:p>
            <a:p>
              <a:pPr marL="346075">
                <a:spcBef>
                  <a:spcPts val="1200"/>
                </a:spcBef>
                <a:buFont typeface="Arial" pitchFamily="34" charset="0"/>
                <a:buChar char="•"/>
              </a:pPr>
              <a:endParaRPr lang="en-US" sz="2400" b="0" dirty="0" smtClean="0">
                <a:solidFill>
                  <a:srgbClr val="00B050"/>
                </a:solidFill>
              </a:endParaRPr>
            </a:p>
            <a:p>
              <a:pPr marL="346075">
                <a:spcBef>
                  <a:spcPts val="1200"/>
                </a:spcBef>
                <a:buFont typeface="Arial" pitchFamily="34" charset="0"/>
                <a:buChar char="•"/>
              </a:pPr>
              <a:endParaRPr lang="en-US" sz="2400" b="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2057400"/>
              <a:ext cx="8229600" cy="3581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sz="2000" b="0" dirty="0" smtClean="0"/>
            </a:p>
            <a:p>
              <a:pPr marL="61913" lvl="3" indent="-61913"/>
              <a:endParaRPr lang="en-US" sz="2000" b="0" dirty="0" smtClean="0"/>
            </a:p>
            <a:p>
              <a:pPr marL="61913" lvl="3" indent="-61913"/>
              <a:r>
                <a:rPr lang="en-US" sz="2000" b="0" dirty="0" smtClean="0"/>
                <a:t>       </a:t>
              </a:r>
            </a:p>
            <a:p>
              <a:pPr marL="61913" lvl="3" indent="-61913"/>
              <a:endParaRPr lang="en-US" sz="2000" b="0" dirty="0" smtClean="0"/>
            </a:p>
            <a:p>
              <a:pPr marL="61913" lvl="3" indent="-61913"/>
              <a:r>
                <a:rPr lang="en-US" sz="2000" b="0" dirty="0" smtClean="0"/>
                <a:t>       </a:t>
              </a:r>
            </a:p>
            <a:p>
              <a:pPr marL="1376363" lvl="3" indent="339725"/>
              <a:endParaRPr lang="en-US" sz="2000" b="0" dirty="0" smtClean="0"/>
            </a:p>
            <a:p>
              <a:pPr marL="1376363" lvl="3" indent="339725"/>
              <a:endParaRPr lang="en-US" sz="2000" b="0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438400" y="2438400"/>
              <a:ext cx="2057400" cy="61264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</a:t>
              </a:r>
              <a:endParaRPr lang="en-US" dirty="0"/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2485104" y="4876800"/>
              <a:ext cx="1981200" cy="993648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While condition</a:t>
              </a:r>
              <a:endParaRPr lang="en-US" sz="1600" dirty="0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2438400" y="3578352"/>
              <a:ext cx="2057400" cy="6126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Execute repeated code</a:t>
              </a:r>
              <a:endParaRPr lang="en-US" dirty="0"/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5486400" y="5087604"/>
              <a:ext cx="1752600" cy="61264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Continue to rest of program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3"/>
              <a:endCxn id="13" idx="1"/>
            </p:cNvCxnSpPr>
            <p:nvPr/>
          </p:nvCxnSpPr>
          <p:spPr>
            <a:xfrm>
              <a:off x="4466304" y="5373624"/>
              <a:ext cx="1020096" cy="203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48200" y="4953000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/>
                <a:t>false</a:t>
              </a:r>
              <a:endParaRPr lang="en-US" sz="1600" b="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12774" y="4876800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/>
                <a:t>true</a:t>
              </a:r>
              <a:endParaRPr lang="en-US" sz="1600" b="0" dirty="0"/>
            </a:p>
          </p:txBody>
        </p:sp>
        <p:cxnSp>
          <p:nvCxnSpPr>
            <p:cNvPr id="24" name="Elbow Connector 23"/>
            <p:cNvCxnSpPr>
              <a:stCxn id="11" idx="1"/>
              <a:endCxn id="10" idx="1"/>
            </p:cNvCxnSpPr>
            <p:nvPr/>
          </p:nvCxnSpPr>
          <p:spPr>
            <a:xfrm rot="10800000">
              <a:off x="2438400" y="2744724"/>
              <a:ext cx="46704" cy="2628900"/>
            </a:xfrm>
            <a:prstGeom prst="bentConnector3">
              <a:avLst>
                <a:gd name="adj1" fmla="val 125261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2"/>
              <a:endCxn id="12" idx="0"/>
            </p:cNvCxnSpPr>
            <p:nvPr/>
          </p:nvCxnSpPr>
          <p:spPr>
            <a:xfrm>
              <a:off x="3467100" y="3051048"/>
              <a:ext cx="0" cy="5273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2" idx="2"/>
              <a:endCxn id="11" idx="0"/>
            </p:cNvCxnSpPr>
            <p:nvPr/>
          </p:nvCxnSpPr>
          <p:spPr>
            <a:xfrm>
              <a:off x="3467100" y="4191000"/>
              <a:ext cx="8604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Example of do-while Statement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8763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Example of a do while statement:</a:t>
            </a:r>
          </a:p>
          <a:p>
            <a:pPr>
              <a:spcBef>
                <a:spcPts val="1200"/>
              </a:spcBef>
            </a:pPr>
            <a:endParaRPr lang="en-IN" sz="2000" b="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17748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Brace 11"/>
          <p:cNvSpPr/>
          <p:nvPr/>
        </p:nvSpPr>
        <p:spPr>
          <a:xfrm>
            <a:off x="6248400" y="3200400"/>
            <a:ext cx="228600" cy="533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53200" y="2971800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latin typeface="Arial" pitchFamily="34" charset="0"/>
                <a:cs typeface="Arial" pitchFamily="34" charset="0"/>
              </a:rPr>
              <a:t>The value of </a:t>
            </a:r>
            <a:r>
              <a:rPr lang="en-US" sz="1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is printed for the first time, even though it does not match the condition </a:t>
            </a:r>
            <a:r>
              <a:rPr lang="en-US" sz="1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 5</a:t>
            </a:r>
            <a:endParaRPr lang="en-US" sz="1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46482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029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 do 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spcBef>
                <a:spcPts val="1200"/>
              </a:spcBef>
              <a:buFont typeface="+mj-lt"/>
              <a:buAutoNum type="arabicPeriod"/>
              <a:tabLst>
                <a:tab pos="282575" algn="l"/>
              </a:tabLst>
            </a:pPr>
            <a:r>
              <a:rPr lang="en-US" sz="2000" b="0" dirty="0" smtClean="0"/>
              <a:t>Create a java class  “WelcomeMessage”  and  add a method named </a:t>
            </a:r>
            <a:r>
              <a:rPr lang="en-US" sz="2000" dirty="0" smtClean="0"/>
              <a:t>printMessage</a:t>
            </a:r>
            <a:r>
              <a:rPr lang="en-US" sz="2000" b="0" dirty="0" smtClean="0"/>
              <a:t> which would display </a:t>
            </a:r>
            <a:r>
              <a:rPr lang="en-US" sz="2000" b="0" dirty="0" smtClean="0">
                <a:solidFill>
                  <a:srgbClr val="00B050"/>
                </a:solidFill>
              </a:rPr>
              <a:t>“Welcome All”.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Create a java class “TestProgram” add a main method which will 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Create an instance of the </a:t>
            </a:r>
            <a:r>
              <a:rPr lang="en-US" sz="2000" dirty="0" smtClean="0"/>
              <a:t>WelcomeMessage</a:t>
            </a:r>
            <a:r>
              <a:rPr lang="en-US" sz="2000" b="0" dirty="0" smtClean="0"/>
              <a:t> and trigger the method </a:t>
            </a:r>
            <a:r>
              <a:rPr lang="en-US" sz="2000" dirty="0" smtClean="0"/>
              <a:t>printMessage</a:t>
            </a:r>
            <a:r>
              <a:rPr lang="en-US" sz="2000" b="0" dirty="0" smtClean="0"/>
              <a:t> five times.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message  </a:t>
            </a:r>
            <a:r>
              <a:rPr lang="en-US" sz="2000" b="0" dirty="0" smtClean="0">
                <a:solidFill>
                  <a:srgbClr val="00B050"/>
                </a:solidFill>
              </a:rPr>
              <a:t>“Welcome All”  </a:t>
            </a:r>
            <a:r>
              <a:rPr lang="en-US" sz="2000" b="0" dirty="0" smtClean="0"/>
              <a:t>should be displayed 5 times</a:t>
            </a:r>
            <a:r>
              <a:rPr lang="en-US" sz="2000" b="0" dirty="0" smtClean="0">
                <a:solidFill>
                  <a:srgbClr val="00B050"/>
                </a:solidFill>
              </a:rPr>
              <a:t>. </a:t>
            </a:r>
            <a:endParaRPr lang="en-US" sz="2000" b="0" dirty="0" smtClean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The message needs to be displayed in the console.</a:t>
            </a: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1341120" y="4724400"/>
            <a:ext cx="612648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Use  do while Statement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 smtClean="0"/>
              <a:t>do-while Statement Example</a:t>
            </a:r>
            <a:endParaRPr 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pic>
        <p:nvPicPr>
          <p:cNvPr id="8" name="Picture 7" descr="do wh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6323" y="2362200"/>
            <a:ext cx="5278877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62000" y="1676400"/>
            <a:ext cx="73914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Develop the code as illustrated below.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553319"/>
            <a:ext cx="883920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IN" sz="2000" dirty="0" smtClean="0"/>
              <a:t>What is a for loop?</a:t>
            </a:r>
          </a:p>
          <a:p>
            <a:pPr>
              <a:spcBef>
                <a:spcPts val="1200"/>
              </a:spcBef>
            </a:pPr>
            <a:r>
              <a:rPr lang="en-IN" sz="2000" i="1" dirty="0" smtClean="0"/>
              <a:t>For statement</a:t>
            </a:r>
            <a:r>
              <a:rPr lang="en-IN" sz="2000" b="0" dirty="0" smtClean="0"/>
              <a:t> is similar to while loop is used to repeat the execution of the code till a condition is met. </a:t>
            </a:r>
          </a:p>
          <a:p>
            <a:pPr>
              <a:spcBef>
                <a:spcPts val="1200"/>
              </a:spcBef>
            </a:pPr>
            <a:endParaRPr lang="en-IN" sz="2000" b="0" dirty="0" smtClean="0"/>
          </a:p>
          <a:p>
            <a:pPr>
              <a:spcBef>
                <a:spcPts val="1200"/>
              </a:spcBef>
            </a:pPr>
            <a:endParaRPr lang="en-IN" sz="2000" b="0" dirty="0" smtClean="0"/>
          </a:p>
          <a:p>
            <a:pPr>
              <a:spcBef>
                <a:spcPts val="1200"/>
              </a:spcBef>
            </a:pPr>
            <a:endParaRPr lang="en-IN" sz="2000" b="0" dirty="0" smtClean="0"/>
          </a:p>
          <a:p>
            <a:pPr>
              <a:spcBef>
                <a:spcPts val="1200"/>
              </a:spcBef>
            </a:pPr>
            <a:endParaRPr lang="en-IN" sz="1900" b="0" dirty="0" smtClean="0"/>
          </a:p>
          <a:p>
            <a:pPr>
              <a:spcBef>
                <a:spcPts val="1200"/>
              </a:spcBef>
            </a:pPr>
            <a:r>
              <a:rPr lang="en-IN" b="0" dirty="0" smtClean="0"/>
              <a:t>The </a:t>
            </a:r>
            <a:r>
              <a:rPr lang="en-IN" b="0" dirty="0" smtClean="0">
                <a:solidFill>
                  <a:schemeClr val="accent6">
                    <a:lumMod val="75000"/>
                  </a:schemeClr>
                </a:solidFill>
              </a:rPr>
              <a:t>initialization</a:t>
            </a:r>
            <a:r>
              <a:rPr lang="en-IN" b="0" dirty="0" smtClean="0"/>
              <a:t> allows to declare and/or initialize loop variables, and is executed only once. </a:t>
            </a:r>
          </a:p>
          <a:p>
            <a:pPr>
              <a:spcBef>
                <a:spcPts val="1200"/>
              </a:spcBef>
            </a:pPr>
            <a:r>
              <a:rPr lang="en-IN" b="0" dirty="0" smtClean="0"/>
              <a:t>The </a:t>
            </a:r>
            <a:r>
              <a:rPr lang="en-IN" b="0" dirty="0" smtClean="0">
                <a:solidFill>
                  <a:srgbClr val="FF0000"/>
                </a:solidFill>
              </a:rPr>
              <a:t>loopCondition</a:t>
            </a:r>
            <a:r>
              <a:rPr lang="en-IN" b="0" dirty="0" smtClean="0"/>
              <a:t> compares the loop variable to some limit value. If the loop condition is not met it is broken.</a:t>
            </a:r>
          </a:p>
          <a:p>
            <a:pPr>
              <a:spcBef>
                <a:spcPts val="1200"/>
              </a:spcBef>
            </a:pPr>
            <a:r>
              <a:rPr lang="en-IN" b="0" dirty="0" smtClean="0"/>
              <a:t>The </a:t>
            </a:r>
            <a:r>
              <a:rPr lang="en-IN" b="0" dirty="0" smtClean="0">
                <a:solidFill>
                  <a:srgbClr val="7030A0"/>
                </a:solidFill>
              </a:rPr>
              <a:t>iteration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b="0" dirty="0" smtClean="0"/>
              <a:t>usually increments or decrements the values of the loop variables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2791361"/>
            <a:ext cx="4972836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for(</a:t>
            </a:r>
            <a:r>
              <a:rPr lang="en-US" sz="2000" b="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initialization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000" b="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loopCondition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000" b="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iteration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/>
            <a:r>
              <a:rPr lang="en-US" sz="20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statements;</a:t>
            </a:r>
          </a:p>
          <a:p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buNone/>
            </a:pPr>
            <a:endParaRPr lang="en-US" sz="2000" dirty="0" smtClean="0">
              <a:cs typeface="Arial" pitchFamily="3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cs typeface="Arial" pitchFamily="34" charset="0"/>
              </a:rPr>
              <a:t>After completing this chapter you will be able to, </a:t>
            </a:r>
          </a:p>
          <a:p>
            <a:pPr marL="1308100" lvl="1" indent="-220663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>
                <a:cs typeface="Arial" pitchFamily="34" charset="0"/>
              </a:rPr>
              <a:t> Use decision control structures</a:t>
            </a:r>
          </a:p>
          <a:p>
            <a:pPr marL="1708150" lvl="2" indent="-220663"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If</a:t>
            </a:r>
          </a:p>
          <a:p>
            <a:pPr marL="1708150" lvl="2" indent="-220663"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If-else</a:t>
            </a:r>
          </a:p>
          <a:p>
            <a:pPr marL="1708150" lvl="2" indent="-220663"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Switch </a:t>
            </a:r>
          </a:p>
          <a:p>
            <a:pPr marL="1308100" lvl="1" indent="-220663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>
                <a:cs typeface="Arial" pitchFamily="34" charset="0"/>
              </a:rPr>
              <a:t>Apply repetition control structures</a:t>
            </a:r>
          </a:p>
          <a:p>
            <a:pPr marL="1708150" lvl="2" indent="-220663"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While</a:t>
            </a:r>
          </a:p>
          <a:p>
            <a:pPr marL="1708150" lvl="2" indent="-220663"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Do-while</a:t>
            </a:r>
          </a:p>
          <a:p>
            <a:pPr marL="1708150" lvl="2" indent="-220663"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For</a:t>
            </a:r>
          </a:p>
          <a:p>
            <a:pPr marL="1308100" lvl="1" indent="-220663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>
                <a:cs typeface="Arial" pitchFamily="34" charset="0"/>
              </a:rPr>
              <a:t>Implement branching statements</a:t>
            </a:r>
          </a:p>
          <a:p>
            <a:pPr marL="1708150" lvl="2" indent="-220663"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Break</a:t>
            </a:r>
          </a:p>
          <a:p>
            <a:pPr marL="1708150" lvl="2" indent="-220663"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Continue</a:t>
            </a:r>
          </a:p>
          <a:p>
            <a:pPr marL="1708150" lvl="2" indent="-220663">
              <a:spcBef>
                <a:spcPts val="600"/>
              </a:spcBef>
            </a:pPr>
            <a:r>
              <a:rPr dirty="0" smtClean="0">
                <a:cs typeface="Arial" pitchFamily="34" charset="0"/>
              </a:rPr>
              <a:t>Return</a:t>
            </a:r>
            <a:endParaRPr lang="en-US" dirty="0" smtClean="0">
              <a:cs typeface="Arial" pitchFamily="34" charset="0"/>
            </a:endParaRPr>
          </a:p>
          <a:p>
            <a:pPr marL="1308100" lvl="1" indent="-220663">
              <a:spcBef>
                <a:spcPts val="600"/>
              </a:spcBef>
              <a:buNone/>
            </a:pPr>
            <a:endParaRPr lang="en-US" sz="2000"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600"/>
              </a:spcBef>
              <a:buNone/>
            </a:pPr>
            <a:r>
              <a:rPr lang="en-US" sz="2000" dirty="0" smtClean="0">
                <a:cs typeface="Arial" pitchFamily="34" charset="0"/>
              </a:rPr>
              <a:t> </a:t>
            </a:r>
          </a:p>
          <a:p>
            <a:pPr marL="1308100" lvl="1" indent="-220663" algn="ctr" eaLnBrk="1" hangingPunct="1">
              <a:spcBef>
                <a:spcPts val="600"/>
              </a:spcBef>
              <a:buNone/>
            </a:pPr>
            <a:endParaRPr lang="en-US" sz="2000" dirty="0" smtClean="0">
              <a:cs typeface="Arial" pitchFamily="34" charset="0"/>
            </a:endParaRPr>
          </a:p>
          <a:p>
            <a:pPr lvl="1" algn="ctr" eaLnBrk="1" hangingPunct="1">
              <a:spcBef>
                <a:spcPts val="600"/>
              </a:spcBef>
              <a:buNone/>
            </a:pPr>
            <a:endParaRPr lang="en-US" sz="2000" dirty="0" smtClean="0"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a for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81000" y="1143000"/>
            <a:ext cx="8534400" cy="4529554"/>
            <a:chOff x="381000" y="1676400"/>
            <a:chExt cx="8534400" cy="4529554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1676400"/>
              <a:ext cx="85344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6075">
                <a:spcBef>
                  <a:spcPts val="1200"/>
                </a:spcBef>
                <a:buFont typeface="Arial" pitchFamily="34" charset="0"/>
                <a:buChar char="•"/>
              </a:pPr>
              <a:endParaRPr lang="en-US" sz="2400" b="0" dirty="0" smtClean="0">
                <a:solidFill>
                  <a:srgbClr val="00B050"/>
                </a:solidFill>
              </a:endParaRPr>
            </a:p>
            <a:p>
              <a:pPr marL="346075">
                <a:spcBef>
                  <a:spcPts val="1200"/>
                </a:spcBef>
                <a:buFont typeface="Arial" pitchFamily="34" charset="0"/>
                <a:buChar char="•"/>
              </a:pPr>
              <a:endParaRPr lang="en-US" sz="2400" b="0" dirty="0" smtClean="0">
                <a:solidFill>
                  <a:srgbClr val="00B050"/>
                </a:solidFill>
              </a:endParaRPr>
            </a:p>
            <a:p>
              <a:pPr marL="346075">
                <a:spcBef>
                  <a:spcPts val="1200"/>
                </a:spcBef>
                <a:buFont typeface="Arial" pitchFamily="34" charset="0"/>
                <a:buChar char="•"/>
              </a:pPr>
              <a:endParaRPr lang="en-US" sz="2400" b="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2057400"/>
              <a:ext cx="8229600" cy="3581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sz="2000" b="0" dirty="0" smtClean="0"/>
            </a:p>
            <a:p>
              <a:pPr marL="61913" lvl="3" indent="-61913"/>
              <a:endParaRPr lang="en-US" sz="2000" b="0" dirty="0" smtClean="0"/>
            </a:p>
            <a:p>
              <a:pPr marL="61913" lvl="3" indent="-61913"/>
              <a:r>
                <a:rPr lang="en-US" sz="2000" b="0" dirty="0" smtClean="0"/>
                <a:t>       </a:t>
              </a:r>
            </a:p>
            <a:p>
              <a:pPr marL="61913" lvl="3" indent="-61913"/>
              <a:endParaRPr lang="en-US" sz="2000" b="0" dirty="0" smtClean="0"/>
            </a:p>
            <a:p>
              <a:pPr marL="61913" lvl="3" indent="-61913"/>
              <a:r>
                <a:rPr lang="en-US" sz="2000" b="0" dirty="0" smtClean="0"/>
                <a:t>       </a:t>
              </a:r>
            </a:p>
            <a:p>
              <a:pPr marL="1376363" lvl="3" indent="339725"/>
              <a:endParaRPr lang="en-US" sz="2000" b="0" dirty="0" smtClean="0"/>
            </a:p>
            <a:p>
              <a:pPr marL="1376363" lvl="3" indent="339725"/>
              <a:endParaRPr lang="en-US" sz="2000" b="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173349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317956" y="2438400"/>
              <a:ext cx="2057400" cy="61264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 Loop counter</a:t>
              </a:r>
              <a:endParaRPr lang="en-US" dirty="0"/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2362200" y="4187952"/>
              <a:ext cx="1981200" cy="993648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Is condition true?</a:t>
              </a:r>
              <a:endParaRPr lang="en-US" sz="1600" dirty="0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4953000" y="3276600"/>
              <a:ext cx="1295400" cy="53340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Counter</a:t>
              </a:r>
              <a:endParaRPr lang="en-US" dirty="0"/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5943600" y="4372896"/>
              <a:ext cx="1752600" cy="61264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Execute block of commands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3"/>
              <a:endCxn id="13" idx="1"/>
            </p:cNvCxnSpPr>
            <p:nvPr/>
          </p:nvCxnSpPr>
          <p:spPr>
            <a:xfrm flipV="1">
              <a:off x="4343400" y="4679220"/>
              <a:ext cx="1600200" cy="5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24400" y="4404852"/>
              <a:ext cx="518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/>
                <a:t>Yes</a:t>
              </a:r>
              <a:endParaRPr lang="en-US" sz="1600" b="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30644" y="5257800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/>
                <a:t>No</a:t>
              </a:r>
              <a:endParaRPr lang="en-US" sz="1600" b="0" dirty="0"/>
            </a:p>
          </p:txBody>
        </p:sp>
        <p:cxnSp>
          <p:nvCxnSpPr>
            <p:cNvPr id="25" name="Straight Arrow Connector 24"/>
            <p:cNvCxnSpPr>
              <a:stCxn id="10" idx="2"/>
              <a:endCxn id="11" idx="0"/>
            </p:cNvCxnSpPr>
            <p:nvPr/>
          </p:nvCxnSpPr>
          <p:spPr>
            <a:xfrm>
              <a:off x="3346656" y="3051048"/>
              <a:ext cx="6144" cy="11369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2"/>
            </p:cNvCxnSpPr>
            <p:nvPr/>
          </p:nvCxnSpPr>
          <p:spPr>
            <a:xfrm>
              <a:off x="3352800" y="51816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13" idx="0"/>
              <a:endCxn id="12" idx="3"/>
            </p:cNvCxnSpPr>
            <p:nvPr/>
          </p:nvCxnSpPr>
          <p:spPr>
            <a:xfrm rot="16200000" flipV="1">
              <a:off x="6119352" y="3672348"/>
              <a:ext cx="829596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2" idx="1"/>
            </p:cNvCxnSpPr>
            <p:nvPr/>
          </p:nvCxnSpPr>
          <p:spPr>
            <a:xfrm flipH="1">
              <a:off x="3352800" y="3543300"/>
              <a:ext cx="16002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5867400"/>
              <a:ext cx="2169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Program continues..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Statement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76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class Example{</a:t>
            </a:r>
          </a:p>
          <a:p>
            <a:pPr marL="623888" indent="87313">
              <a:spcBef>
                <a:spcPts val="12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        public static void main(String []args){</a:t>
            </a:r>
          </a:p>
          <a:p>
            <a:pPr marL="1436688">
              <a:spcBef>
                <a:spcPts val="12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for(</a:t>
            </a:r>
            <a:r>
              <a:rPr lang="en-US" sz="2000" dirty="0" smtClean="0">
                <a:solidFill>
                  <a:srgbClr val="EA3800"/>
                </a:solidFill>
              </a:rPr>
              <a:t>int  </a:t>
            </a:r>
            <a:r>
              <a:rPr lang="en-US" sz="2000" dirty="0" err="1" smtClean="0">
                <a:solidFill>
                  <a:srgbClr val="EA3800"/>
                </a:solidFill>
              </a:rPr>
              <a:t>i</a:t>
            </a:r>
            <a:r>
              <a:rPr lang="en-US" sz="2000" dirty="0" smtClean="0">
                <a:solidFill>
                  <a:srgbClr val="EA3800"/>
                </a:solidFill>
              </a:rPr>
              <a:t>=1;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&lt; 10</a:t>
            </a:r>
            <a:r>
              <a:rPr lang="en-US" sz="2000" dirty="0" smtClean="0"/>
              <a:t>; </a:t>
            </a:r>
            <a:r>
              <a:rPr lang="en-US" sz="2000" dirty="0" err="1" smtClean="0">
                <a:solidFill>
                  <a:srgbClr val="7030A0"/>
                </a:solidFill>
              </a:rPr>
              <a:t>i</a:t>
            </a:r>
            <a:r>
              <a:rPr lang="en-US" sz="2000" dirty="0" smtClean="0">
                <a:solidFill>
                  <a:srgbClr val="7030A0"/>
                </a:solidFill>
              </a:rPr>
              <a:t>++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rgbClr val="0070C0"/>
                </a:solidFill>
              </a:rPr>
              <a:t>{</a:t>
            </a:r>
          </a:p>
          <a:p>
            <a:pPr marL="1611313">
              <a:spcBef>
                <a:spcPts val="120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System.out.println(“The Number is “+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);</a:t>
            </a:r>
          </a:p>
          <a:p>
            <a:pPr marL="1611313">
              <a:spcBef>
                <a:spcPts val="12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}</a:t>
            </a:r>
          </a:p>
          <a:p>
            <a:pPr marL="536575">
              <a:spcBef>
                <a:spcPts val="12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}</a:t>
            </a:r>
          </a:p>
          <a:p>
            <a:pPr marL="1436688"/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1828800" y="3959352"/>
            <a:ext cx="1676400" cy="841248"/>
          </a:xfrm>
          <a:prstGeom prst="wedgeRectCallout">
            <a:avLst>
              <a:gd name="adj1" fmla="val -12960"/>
              <a:gd name="adj2" fmla="val -1687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Value Initialized to 1.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3505200" y="3886200"/>
            <a:ext cx="2286000" cy="990600"/>
          </a:xfrm>
          <a:prstGeom prst="wedgeRectCallout">
            <a:avLst>
              <a:gd name="adj1" fmla="val -51934"/>
              <a:gd name="adj2" fmla="val -1464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for loop, Loop executed till value is &lt; 10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6096000" y="3886200"/>
            <a:ext cx="1447800" cy="612648"/>
          </a:xfrm>
          <a:prstGeom prst="wedgeRectCallout">
            <a:avLst>
              <a:gd name="adj1" fmla="val -178425"/>
              <a:gd name="adj2" fmla="val -2162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value incremented.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6858000" y="3124200"/>
            <a:ext cx="381000" cy="152400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315200" y="2895600"/>
            <a:ext cx="1524000" cy="655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Statement Executed in loop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–  </a:t>
            </a:r>
            <a:r>
              <a:rPr lang="en-US" sz="3200" smtClean="0"/>
              <a:t>For Loop statement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spcBef>
                <a:spcPts val="1200"/>
              </a:spcBef>
              <a:buFont typeface="+mj-lt"/>
              <a:buAutoNum type="arabicPeriod"/>
              <a:tabLst>
                <a:tab pos="282575" algn="l"/>
              </a:tabLst>
            </a:pPr>
            <a:r>
              <a:rPr lang="en-US" sz="2000" b="0" dirty="0" smtClean="0"/>
              <a:t>Create a java class  “WelcomeMessage”  and  add a method named </a:t>
            </a:r>
            <a:r>
              <a:rPr lang="en-US" sz="2000" dirty="0" smtClean="0"/>
              <a:t>printMessage</a:t>
            </a:r>
            <a:r>
              <a:rPr lang="en-US" sz="2000" b="0" dirty="0" smtClean="0"/>
              <a:t> which would display </a:t>
            </a:r>
            <a:r>
              <a:rPr lang="en-US" sz="2000" b="0" dirty="0" smtClean="0">
                <a:solidFill>
                  <a:srgbClr val="00B050"/>
                </a:solidFill>
              </a:rPr>
              <a:t>“Welcome All”.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Create a java class “TestProgram” add a main method which will 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Create an instance of the </a:t>
            </a:r>
            <a:r>
              <a:rPr lang="en-US" sz="2000" dirty="0" smtClean="0"/>
              <a:t>WelcomeMessage</a:t>
            </a:r>
            <a:r>
              <a:rPr lang="en-US" sz="2000" b="0" dirty="0" smtClean="0"/>
              <a:t>. and trigger the method </a:t>
            </a:r>
            <a:r>
              <a:rPr lang="en-US" sz="2000" dirty="0" smtClean="0"/>
              <a:t>printMessage</a:t>
            </a:r>
            <a:r>
              <a:rPr lang="en-US" sz="2000" b="0" dirty="0" smtClean="0"/>
              <a:t> five times.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message  </a:t>
            </a:r>
            <a:r>
              <a:rPr lang="en-US" sz="2000" b="0" dirty="0" smtClean="0">
                <a:solidFill>
                  <a:srgbClr val="00B050"/>
                </a:solidFill>
              </a:rPr>
              <a:t>“Welcome All”  should be displayed </a:t>
            </a:r>
            <a:r>
              <a:rPr lang="en-US" sz="2000" b="0" dirty="0" smtClean="0"/>
              <a:t>5 times in the console.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/>
              <a:t>The message needs to be displayed in the console.</a:t>
            </a:r>
            <a:endParaRPr lang="en-US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341120" y="4886980"/>
            <a:ext cx="612648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Use  For Loop Statement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 smtClean="0"/>
              <a:t>For Statement Example</a:t>
            </a:r>
            <a:endParaRPr 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pic>
        <p:nvPicPr>
          <p:cNvPr id="9" name="Picture 8" descr="forlo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286000"/>
            <a:ext cx="6248400" cy="4062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1676400"/>
            <a:ext cx="73914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Develop the code as illustrated below.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Transfer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228600" y="1683127"/>
            <a:ext cx="86106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What are transfer statements?</a:t>
            </a:r>
          </a:p>
          <a:p>
            <a:r>
              <a:rPr lang="en-US" sz="2000" b="0" dirty="0" smtClean="0"/>
              <a:t>The </a:t>
            </a:r>
            <a:r>
              <a:rPr lang="en-US" sz="2000" dirty="0" smtClean="0">
                <a:solidFill>
                  <a:srgbClr val="00B050"/>
                </a:solidFill>
              </a:rPr>
              <a:t>transfer</a:t>
            </a:r>
            <a:r>
              <a:rPr lang="en-US" sz="2000" b="0" dirty="0" smtClean="0">
                <a:solidFill>
                  <a:srgbClr val="00B050"/>
                </a:solidFill>
              </a:rPr>
              <a:t> </a:t>
            </a:r>
            <a:r>
              <a:rPr lang="en-US" sz="2000" b="0" dirty="0" smtClean="0"/>
              <a:t>Statements in Java alter the normal control flow of the statements. They allow you to redirect the flow of program execution. </a:t>
            </a:r>
            <a:endParaRPr lang="en-IN" sz="2000" b="0" dirty="0" smtClean="0"/>
          </a:p>
          <a:p>
            <a:endParaRPr lang="en-IN" sz="2000" b="0" dirty="0" smtClean="0"/>
          </a:p>
          <a:p>
            <a:r>
              <a:rPr lang="en-IN" sz="2000" b="0" dirty="0" smtClean="0"/>
              <a:t>Transfer Statements are used to quit either the current iteration of a loop or the entire loop.</a:t>
            </a:r>
          </a:p>
          <a:p>
            <a:endParaRPr lang="en-US" sz="2000" b="0" dirty="0" smtClean="0"/>
          </a:p>
          <a:p>
            <a:endParaRPr lang="en-US" sz="2000" b="0" dirty="0" smtClean="0"/>
          </a:p>
          <a:p>
            <a:r>
              <a:rPr lang="en-US" sz="2000" b="0" dirty="0" smtClean="0"/>
              <a:t>Java offers two transfer statements </a:t>
            </a:r>
          </a:p>
          <a:p>
            <a:endParaRPr lang="en-US" sz="2000" b="0" dirty="0" smtClean="0"/>
          </a:p>
          <a:p>
            <a:pPr marL="2295525" lvl="4" indent="-334963">
              <a:buFont typeface="+mj-lt"/>
              <a:buAutoNum type="arabicPeriod"/>
            </a:pPr>
            <a:r>
              <a:rPr lang="en-US" sz="2000" b="0" dirty="0" smtClean="0"/>
              <a:t>break.</a:t>
            </a:r>
          </a:p>
          <a:p>
            <a:pPr marL="2286000" lvl="4" indent="-282575">
              <a:buFont typeface="+mj-lt"/>
              <a:buAutoNum type="arabicPeriod"/>
            </a:pPr>
            <a:r>
              <a:rPr lang="en-US" sz="2000" b="0" dirty="0" smtClean="0"/>
              <a:t>continue.</a:t>
            </a:r>
          </a:p>
          <a:p>
            <a:pPr marL="2286000" lvl="4" indent="-282575">
              <a:buFont typeface="+mj-lt"/>
              <a:buAutoNum type="arabicPeriod"/>
            </a:pPr>
            <a:r>
              <a:rPr lang="en-US" sz="2000" b="0" dirty="0" smtClean="0"/>
              <a:t>return.</a:t>
            </a:r>
          </a:p>
          <a:p>
            <a:endParaRPr lang="en-US" sz="2000" b="0" dirty="0" smtClean="0"/>
          </a:p>
          <a:p>
            <a:pPr marL="61913"/>
            <a:endParaRPr lang="en-US" sz="2000" b="0" dirty="0" smtClean="0"/>
          </a:p>
          <a:p>
            <a:pPr marL="1139825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152400" y="1598474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/>
              <a:t>Break</a:t>
            </a:r>
            <a:r>
              <a:rPr lang="en-IN" b="0" dirty="0" smtClean="0"/>
              <a:t> statement used for,</a:t>
            </a:r>
            <a:endParaRPr lang="en-US" b="0" dirty="0" smtClean="0"/>
          </a:p>
          <a:p>
            <a:pPr marL="904875" lvl="4" indent="-280988">
              <a:buFont typeface="+mj-lt"/>
              <a:buAutoNum type="arabicPeriod"/>
            </a:pPr>
            <a:r>
              <a:rPr lang="en-IN" b="0" dirty="0" smtClean="0"/>
              <a:t>Used to terminates a statement sequence in a switch statement.</a:t>
            </a:r>
          </a:p>
          <a:p>
            <a:pPr marL="904875" lvl="4" indent="-280988">
              <a:buFont typeface="+mj-lt"/>
              <a:buAutoNum type="arabicPeriod"/>
            </a:pPr>
            <a:r>
              <a:rPr lang="en-IN" b="0" dirty="0" smtClean="0"/>
              <a:t>Used to exit loops in  Iteration Statement.</a:t>
            </a:r>
          </a:p>
          <a:p>
            <a:pPr marL="904875" lvl="4" indent="-280988">
              <a:buFont typeface="+mj-lt"/>
              <a:buAutoNum type="arabicPeriod"/>
            </a:pPr>
            <a:endParaRPr lang="en-IN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524000" y="3934867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tabLst>
                <a:tab pos="357188" algn="l"/>
                <a:tab pos="542925" algn="l"/>
              </a:tabLst>
            </a:pPr>
            <a:r>
              <a:rPr lang="en-US" b="0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US" b="0" dirty="0" smtClean="0"/>
              <a:t> (</a:t>
            </a:r>
            <a:r>
              <a:rPr lang="en-US" dirty="0" err="1" smtClean="0">
                <a:solidFill>
                  <a:srgbClr val="00B050"/>
                </a:solidFill>
              </a:rPr>
              <a:t>employeecount</a:t>
            </a:r>
            <a:r>
              <a:rPr lang="en-US" dirty="0" smtClean="0">
                <a:solidFill>
                  <a:srgbClr val="00B050"/>
                </a:solidFill>
              </a:rPr>
              <a:t>&lt;=100</a:t>
            </a:r>
            <a:r>
              <a:rPr lang="en-US" b="0" dirty="0" smtClean="0"/>
              <a:t>) {</a:t>
            </a:r>
          </a:p>
          <a:p>
            <a:pPr marL="1436688" indent="-1436688">
              <a:spcBef>
                <a:spcPts val="600"/>
              </a:spcBef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 if(</a:t>
            </a:r>
            <a:r>
              <a:rPr lang="en-US" dirty="0" err="1" smtClean="0">
                <a:solidFill>
                  <a:srgbClr val="002060"/>
                </a:solidFill>
              </a:rPr>
              <a:t>employeeAge</a:t>
            </a:r>
            <a:r>
              <a:rPr lang="en-US" dirty="0" smtClean="0">
                <a:solidFill>
                  <a:srgbClr val="002060"/>
                </a:solidFill>
              </a:rPr>
              <a:t> &lt;18)</a:t>
            </a:r>
          </a:p>
          <a:p>
            <a:pPr marL="1436688" indent="-1436688">
              <a:spcBef>
                <a:spcPts val="600"/>
              </a:spcBef>
            </a:pPr>
            <a:r>
              <a:rPr lang="en-US" dirty="0" smtClean="0">
                <a:solidFill>
                  <a:srgbClr val="002060"/>
                </a:solidFill>
              </a:rPr>
              <a:t>	{</a:t>
            </a:r>
          </a:p>
          <a:p>
            <a:pPr marL="1436688" indent="-1436688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		break;</a:t>
            </a:r>
          </a:p>
          <a:p>
            <a:pPr marL="1436688" indent="-1436688">
              <a:spcBef>
                <a:spcPts val="600"/>
              </a:spcBef>
            </a:pPr>
            <a:r>
              <a:rPr lang="en-US" dirty="0" smtClean="0">
                <a:solidFill>
                  <a:srgbClr val="002060"/>
                </a:solidFill>
              </a:rPr>
              <a:t>	}</a:t>
            </a:r>
          </a:p>
          <a:p>
            <a:pPr marL="1436688">
              <a:spcBef>
                <a:spcPts val="600"/>
              </a:spcBef>
            </a:pPr>
            <a:r>
              <a:rPr lang="en-US" dirty="0" err="1" smtClean="0">
                <a:solidFill>
                  <a:srgbClr val="002060"/>
                </a:solidFill>
              </a:rPr>
              <a:t>calculateSalary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667000"/>
            <a:ext cx="8321040" cy="1188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4"/>
            <a:r>
              <a:rPr lang="en-IN" sz="2000" dirty="0" smtClean="0">
                <a:solidFill>
                  <a:schemeClr val="tx1"/>
                </a:solidFill>
              </a:rPr>
              <a:t>Problem statement: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This program iterates through the 100 employees and calculate salary . If one employee is minor age, i.e. age  &lt; 18 it should break the loop and stop the execution.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 smtClean="0"/>
              <a:t>Continue Statement</a:t>
            </a:r>
            <a:endParaRPr 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152400" y="1676401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 smtClean="0"/>
              <a:t>Continue</a:t>
            </a:r>
            <a:r>
              <a:rPr lang="en-IN" sz="2000" b="0" dirty="0" smtClean="0"/>
              <a:t> Statements stops the processing the remaining code in the body  of the particular iteration Statement and continue with the next loop.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3934867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tabLst>
                <a:tab pos="357188" algn="l"/>
                <a:tab pos="542925" algn="l"/>
              </a:tabLst>
            </a:pPr>
            <a:r>
              <a:rPr lang="en-US" b="0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US" b="0" dirty="0" smtClean="0"/>
              <a:t> (</a:t>
            </a:r>
            <a:r>
              <a:rPr lang="en-US" dirty="0" err="1" smtClean="0">
                <a:solidFill>
                  <a:srgbClr val="00B050"/>
                </a:solidFill>
              </a:rPr>
              <a:t>employeecount</a:t>
            </a:r>
            <a:r>
              <a:rPr lang="en-US" dirty="0" smtClean="0">
                <a:solidFill>
                  <a:srgbClr val="00B050"/>
                </a:solidFill>
              </a:rPr>
              <a:t>&lt;100</a:t>
            </a:r>
            <a:r>
              <a:rPr lang="en-US" b="0" dirty="0" smtClean="0"/>
              <a:t>) {</a:t>
            </a:r>
          </a:p>
          <a:p>
            <a:pPr marL="1436688" indent="-1436688">
              <a:spcBef>
                <a:spcPts val="600"/>
              </a:spcBef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 if(</a:t>
            </a:r>
            <a:r>
              <a:rPr lang="en-US" dirty="0" err="1" smtClean="0">
                <a:solidFill>
                  <a:srgbClr val="002060"/>
                </a:solidFill>
              </a:rPr>
              <a:t>employeeAge</a:t>
            </a:r>
            <a:r>
              <a:rPr lang="en-US" dirty="0" smtClean="0">
                <a:solidFill>
                  <a:srgbClr val="002060"/>
                </a:solidFill>
              </a:rPr>
              <a:t> &lt;18)</a:t>
            </a:r>
          </a:p>
          <a:p>
            <a:pPr marL="1436688" indent="-1436688">
              <a:spcBef>
                <a:spcPts val="600"/>
              </a:spcBef>
            </a:pPr>
            <a:r>
              <a:rPr lang="en-US" dirty="0" smtClean="0">
                <a:solidFill>
                  <a:srgbClr val="002060"/>
                </a:solidFill>
              </a:rPr>
              <a:t>	{</a:t>
            </a:r>
          </a:p>
          <a:p>
            <a:pPr marL="1436688" indent="-1436688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		continue;</a:t>
            </a:r>
          </a:p>
          <a:p>
            <a:pPr marL="1436688" indent="-1436688">
              <a:spcBef>
                <a:spcPts val="600"/>
              </a:spcBef>
            </a:pPr>
            <a:r>
              <a:rPr lang="en-US" dirty="0" smtClean="0">
                <a:solidFill>
                  <a:srgbClr val="002060"/>
                </a:solidFill>
              </a:rPr>
              <a:t>	}</a:t>
            </a:r>
          </a:p>
          <a:p>
            <a:pPr marL="1436688">
              <a:spcBef>
                <a:spcPts val="600"/>
              </a:spcBef>
            </a:pPr>
            <a:r>
              <a:rPr lang="en-US" dirty="0" err="1" smtClean="0">
                <a:solidFill>
                  <a:srgbClr val="002060"/>
                </a:solidFill>
              </a:rPr>
              <a:t>calculateSalary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pPr marL="1027113">
              <a:spcBef>
                <a:spcPts val="600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438400"/>
            <a:ext cx="8321040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4"/>
            <a:r>
              <a:rPr lang="en-IN" sz="2000" dirty="0" smtClean="0">
                <a:solidFill>
                  <a:schemeClr val="tx1"/>
                </a:solidFill>
              </a:rPr>
              <a:t>Problem statement: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This program iterates through the 100 employees and calculate salary . If one employee is minor age, i.e. age  &lt; 18 it should SKIP the salary calculation logic for the employee and proceed with other employees.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 smtClean="0"/>
              <a:t>Continue Statement</a:t>
            </a:r>
            <a:endParaRPr 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152400" y="1676401"/>
            <a:ext cx="8839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dirty="0" smtClean="0"/>
          </a:p>
          <a:p>
            <a:pPr indent="228600">
              <a:buFont typeface="Arial" pitchFamily="34" charset="0"/>
              <a:buChar char="•"/>
            </a:pPr>
            <a:r>
              <a:rPr lang="en-US" sz="2000" b="0" dirty="0" smtClean="0"/>
              <a:t>Continue Statement can be used within selection statements which are inside iteration statements .</a:t>
            </a:r>
          </a:p>
          <a:p>
            <a:pPr indent="228600">
              <a:buFont typeface="Arial" pitchFamily="34" charset="0"/>
              <a:buChar char="•"/>
            </a:pPr>
            <a:endParaRPr lang="en-US" sz="2000" b="0" dirty="0" smtClean="0"/>
          </a:p>
          <a:p>
            <a:pPr indent="228600">
              <a:buFont typeface="Arial" pitchFamily="34" charset="0"/>
              <a:buChar char="•"/>
            </a:pPr>
            <a:r>
              <a:rPr lang="en-IN" sz="2000" b="0" dirty="0" smtClean="0"/>
              <a:t>In while and do-while statements, a continue statement causes control to be transferred directly to the conditional expression that controls the loop.</a:t>
            </a:r>
          </a:p>
          <a:p>
            <a:pPr indent="228600">
              <a:buFont typeface="Arial" pitchFamily="34" charset="0"/>
              <a:buChar char="•"/>
            </a:pPr>
            <a:endParaRPr lang="en-US" sz="2000" b="0" dirty="0" smtClean="0"/>
          </a:p>
          <a:p>
            <a:pPr indent="228600">
              <a:buFont typeface="Arial" pitchFamily="34" charset="0"/>
              <a:buChar char="•"/>
            </a:pPr>
            <a:r>
              <a:rPr lang="en-IN" sz="2000" b="0" dirty="0" smtClean="0"/>
              <a:t>In a for statement, a continue statement skips the current iteration and causes the control to got to the first statement of the loop to proceed with the next iteration.</a:t>
            </a:r>
            <a:endParaRPr lang="en-US" sz="2000" b="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61913"/>
            <a:endParaRPr lang="en-US" sz="2000" dirty="0" smtClean="0"/>
          </a:p>
          <a:p>
            <a:pPr marL="1139825"/>
            <a:endParaRPr lang="en-US" sz="2000" dirty="0" smtClean="0"/>
          </a:p>
          <a:p>
            <a:endParaRPr lang="en-IN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 Statement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152400" y="1647885"/>
            <a:ext cx="8686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Return statement:</a:t>
            </a:r>
          </a:p>
          <a:p>
            <a:pPr lvl="1"/>
            <a:r>
              <a:rPr lang="en-IN" b="0" dirty="0" smtClean="0"/>
              <a:t>The return statement </a:t>
            </a:r>
            <a:r>
              <a:rPr lang="en-IN" dirty="0" smtClean="0"/>
              <a:t>exits</a:t>
            </a:r>
            <a:r>
              <a:rPr lang="en-IN" b="0" dirty="0" smtClean="0"/>
              <a:t> from the </a:t>
            </a:r>
            <a:r>
              <a:rPr lang="en-IN" dirty="0" smtClean="0"/>
              <a:t>current</a:t>
            </a:r>
            <a:r>
              <a:rPr lang="en-IN" b="0" dirty="0" smtClean="0"/>
              <a:t> </a:t>
            </a:r>
            <a:r>
              <a:rPr lang="en-IN" dirty="0" smtClean="0"/>
              <a:t>method</a:t>
            </a:r>
            <a:r>
              <a:rPr lang="en-IN" b="0" dirty="0" smtClean="0"/>
              <a:t>, and the control flow returns to where the method was invoked. </a:t>
            </a:r>
          </a:p>
          <a:p>
            <a:pPr lvl="1"/>
            <a:endParaRPr lang="en-IN" b="0" dirty="0" smtClean="0"/>
          </a:p>
          <a:p>
            <a:pPr lvl="1"/>
            <a:r>
              <a:rPr lang="en-IN" b="0" dirty="0" smtClean="0"/>
              <a:t>The return statement has two forms: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IN" b="0" dirty="0" smtClean="0"/>
              <a:t>One that returns a value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IN" b="0" dirty="0" smtClean="0"/>
              <a:t>One that doesn’t. </a:t>
            </a:r>
          </a:p>
          <a:p>
            <a:pPr lvl="1"/>
            <a:endParaRPr lang="en-IN" b="0" dirty="0" smtClean="0"/>
          </a:p>
          <a:p>
            <a:pPr lvl="1"/>
            <a:r>
              <a:rPr lang="en-IN" dirty="0" smtClean="0"/>
              <a:t>Option 1:  </a:t>
            </a:r>
            <a:r>
              <a:rPr lang="en-IN" b="0" dirty="0" smtClean="0"/>
              <a:t>To return a value, simply put the value or expression that needs to be returned after the return keyword. </a:t>
            </a:r>
            <a:endParaRPr lang="en-IN" b="0" dirty="0" smtClean="0">
              <a:solidFill>
                <a:srgbClr val="EA3800"/>
              </a:solidFill>
            </a:endParaRPr>
          </a:p>
          <a:p>
            <a:pPr lvl="1"/>
            <a:r>
              <a:rPr lang="en-IN" b="0" dirty="0" smtClean="0">
                <a:solidFill>
                  <a:srgbClr val="EA3800"/>
                </a:solidFill>
              </a:rPr>
              <a:t>	</a:t>
            </a:r>
            <a:r>
              <a:rPr lang="en-US" dirty="0" smtClean="0">
                <a:solidFill>
                  <a:srgbClr val="EA3800"/>
                </a:solidFill>
              </a:rPr>
              <a:t>return </a:t>
            </a:r>
            <a:r>
              <a:rPr lang="en-US" dirty="0" smtClean="0"/>
              <a:t>&lt;value/expression&gt;;</a:t>
            </a:r>
            <a:endParaRPr lang="en-IN" b="0" dirty="0" smtClean="0"/>
          </a:p>
          <a:p>
            <a:pPr lvl="1"/>
            <a:endParaRPr lang="en-IN" b="0" dirty="0" smtClean="0"/>
          </a:p>
          <a:p>
            <a:pPr lvl="1"/>
            <a:r>
              <a:rPr lang="en-IN" dirty="0" smtClean="0"/>
              <a:t>Option 2:  </a:t>
            </a:r>
            <a:r>
              <a:rPr lang="en-IN" b="0" dirty="0" smtClean="0"/>
              <a:t>When the return type of method is void, use the form of return that does not return a value</a:t>
            </a:r>
          </a:p>
          <a:p>
            <a:pPr lvl="1"/>
            <a:endParaRPr lang="en-IN" b="0" dirty="0" smtClean="0"/>
          </a:p>
          <a:p>
            <a:pPr lvl="3"/>
            <a:r>
              <a:rPr lang="en-US" dirty="0" smtClean="0">
                <a:solidFill>
                  <a:srgbClr val="EA3800"/>
                </a:solidFill>
              </a:rPr>
              <a:t>return;</a:t>
            </a:r>
          </a:p>
          <a:p>
            <a:pPr lvl="1"/>
            <a:r>
              <a:rPr lang="en-US" b="0" dirty="0" smtClean="0"/>
              <a:t>In this case, the execution of the method is stopped.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 smtClean="0"/>
              <a:t>Lend a Hand - Return statement</a:t>
            </a:r>
            <a:endParaRPr 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640" y="1752600"/>
            <a:ext cx="622536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4419600" y="3200400"/>
            <a:ext cx="3352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sz="1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is equal to 3, the return statement is executed and the  execution of the method is stopped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953000"/>
            <a:ext cx="2293697" cy="1524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9600" y="4953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6400800" y="1676400"/>
            <a:ext cx="2133600" cy="990600"/>
          </a:xfrm>
          <a:prstGeom prst="wedgeRectCallout">
            <a:avLst>
              <a:gd name="adj1" fmla="val -91340"/>
              <a:gd name="adj2" fmla="val 59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dirty="0" smtClean="0"/>
              <a:t>Let us use the same WelcomeMessage class that we developed for the previous example</a:t>
            </a:r>
            <a:endParaRPr lang="en-US" sz="1600" b="0" dirty="0"/>
          </a:p>
        </p:txBody>
      </p:sp>
      <p:sp>
        <p:nvSpPr>
          <p:cNvPr id="14" name="Left Arrow 13"/>
          <p:cNvSpPr/>
          <p:nvPr/>
        </p:nvSpPr>
        <p:spPr>
          <a:xfrm>
            <a:off x="3048000" y="3581400"/>
            <a:ext cx="609600" cy="2286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2000" y="5105400"/>
            <a:ext cx="41910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Try the same example with break and continue statement and see how the program behaves.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Java Statements and Blocks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569928"/>
            <a:ext cx="79248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What is a Statement?</a:t>
            </a:r>
          </a:p>
          <a:p>
            <a:pPr>
              <a:spcBef>
                <a:spcPts val="600"/>
              </a:spcBef>
            </a:pPr>
            <a:r>
              <a:rPr lang="en-US" sz="2000" b="0" dirty="0" smtClean="0"/>
              <a:t>A  statement is a complete instruction terminated by a semi-colon.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Example: </a:t>
            </a:r>
            <a:r>
              <a:rPr lang="en-US" dirty="0" smtClean="0"/>
              <a:t>Assignment Statement</a:t>
            </a:r>
          </a:p>
          <a:p>
            <a:pPr lvl="2">
              <a:spcBef>
                <a:spcPts val="600"/>
              </a:spcBef>
            </a:pPr>
            <a:r>
              <a:rPr lang="en-US" sz="2000" b="0" dirty="0" smtClean="0">
                <a:solidFill>
                  <a:srgbClr val="002060"/>
                </a:solidFill>
              </a:rPr>
              <a:t>                </a:t>
            </a:r>
            <a:r>
              <a:rPr lang="en-US" sz="2000" b="0" dirty="0" smtClean="0">
                <a:solidFill>
                  <a:srgbClr val="C00000"/>
                </a:solidFill>
              </a:rPr>
              <a:t>String name=“Ram”;</a:t>
            </a:r>
            <a:endParaRPr lang="en-US" sz="2000" b="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5830669"/>
            <a:ext cx="7315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Java executes one statement after the other in the order they are written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124200"/>
            <a:ext cx="73152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What is a Block?</a:t>
            </a:r>
          </a:p>
          <a:p>
            <a:pPr marL="174625" lvl="2" indent="-61913">
              <a:spcBef>
                <a:spcPts val="600"/>
              </a:spcBef>
            </a:pPr>
            <a:r>
              <a:rPr lang="en-US" sz="2000" b="0" dirty="0" smtClean="0"/>
              <a:t>A block is group of statements enclosed in curly brackets.</a:t>
            </a:r>
          </a:p>
          <a:p>
            <a:pPr marL="854075" lvl="2" indent="60325">
              <a:spcBef>
                <a:spcPts val="600"/>
              </a:spcBef>
              <a:tabLst>
                <a:tab pos="517525" algn="l"/>
              </a:tabLst>
            </a:pPr>
            <a:r>
              <a:rPr lang="en-US" sz="2000" b="0" dirty="0" smtClean="0"/>
              <a:t> </a:t>
            </a:r>
            <a:r>
              <a:rPr lang="en-US" sz="2000" dirty="0" smtClean="0"/>
              <a:t>Example</a:t>
            </a:r>
            <a:r>
              <a:rPr lang="en-US" sz="2000" b="0" dirty="0" smtClean="0"/>
              <a:t>:</a:t>
            </a:r>
          </a:p>
          <a:p>
            <a:pPr marL="1890713" lvl="2" indent="-61913">
              <a:spcBef>
                <a:spcPts val="600"/>
              </a:spcBef>
            </a:pPr>
            <a:r>
              <a:rPr lang="en-US" sz="2000" b="0" dirty="0" smtClean="0">
                <a:solidFill>
                  <a:srgbClr val="002060"/>
                </a:solidFill>
              </a:rPr>
              <a:t>  {</a:t>
            </a:r>
          </a:p>
          <a:p>
            <a:pPr marL="2511425" lvl="3" indent="-61913">
              <a:spcBef>
                <a:spcPts val="600"/>
              </a:spcBef>
            </a:pPr>
            <a:r>
              <a:rPr lang="en-US" sz="2000" b="0" dirty="0" smtClean="0">
                <a:solidFill>
                  <a:srgbClr val="C00000"/>
                </a:solidFill>
              </a:rPr>
              <a:t>name=“Ramesh”;</a:t>
            </a:r>
          </a:p>
          <a:p>
            <a:pPr marL="2511425" lvl="3" indent="-61913">
              <a:spcBef>
                <a:spcPts val="600"/>
              </a:spcBef>
            </a:pPr>
            <a:r>
              <a:rPr lang="en-US" sz="2000" b="0" dirty="0" smtClean="0">
                <a:solidFill>
                  <a:srgbClr val="C00000"/>
                </a:solidFill>
              </a:rPr>
              <a:t>age=12;</a:t>
            </a:r>
          </a:p>
          <a:p>
            <a:pPr marL="2054225" lvl="2" indent="-61913">
              <a:spcBef>
                <a:spcPts val="600"/>
              </a:spcBef>
            </a:pPr>
            <a:r>
              <a:rPr lang="en-US" sz="2000" b="0" dirty="0" smtClean="0">
                <a:solidFill>
                  <a:srgbClr val="002060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4876800" y="4724400"/>
            <a:ext cx="381000" cy="228600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200" y="4678680"/>
            <a:ext cx="18288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Executed First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4876800" y="5105400"/>
            <a:ext cx="381000" cy="228600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10200" y="5059680"/>
            <a:ext cx="18288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Executed Second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4150"/>
            <a:ext cx="8686800" cy="494665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Associates to reflect the following topics before proceeding.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statements will you use to execute a block of code repetitively.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How to stop a execution of a loop?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Difference between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statement?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the difference between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statements?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967" y="16002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-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Statements  in Java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620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Java Control Statements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676400"/>
            <a:ext cx="8686800" cy="449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/>
              <a:t>What are Control Statements?</a:t>
            </a:r>
          </a:p>
          <a:p>
            <a:pPr marL="179388"/>
            <a:r>
              <a:rPr lang="en-US" sz="2000" b="0" dirty="0" smtClean="0"/>
              <a:t>The  control statements allows developers to control the flow of program’s execution based upon some conditions during run time.</a:t>
            </a:r>
          </a:p>
          <a:p>
            <a:endParaRPr lang="en-US" sz="2000" b="0" dirty="0" smtClean="0"/>
          </a:p>
          <a:p>
            <a:endParaRPr lang="en-US" sz="2000" b="0" dirty="0" smtClean="0"/>
          </a:p>
          <a:p>
            <a:r>
              <a:rPr lang="en-US" sz="2000" b="0" dirty="0" smtClean="0"/>
              <a:t>The control statements allows developers to,</a:t>
            </a:r>
          </a:p>
          <a:p>
            <a:endParaRPr lang="en-US" sz="2000" b="0" dirty="0" smtClean="0"/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 </a:t>
            </a:r>
            <a:r>
              <a:rPr lang="en-US" sz="2000" i="1" dirty="0" smtClean="0"/>
              <a:t>Repetitive execution of statements</a:t>
            </a:r>
            <a:r>
              <a:rPr lang="en-US" sz="2000" b="0" dirty="0" smtClean="0"/>
              <a:t> – </a:t>
            </a:r>
            <a:r>
              <a:rPr lang="en-US" sz="2000" b="0" i="1" dirty="0" smtClean="0"/>
              <a:t>Executing a statement ‘N’ number of times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i="1" dirty="0" smtClean="0"/>
              <a:t> Conditional execution of statements</a:t>
            </a:r>
            <a:r>
              <a:rPr lang="en-US" sz="2000" b="0" dirty="0" smtClean="0"/>
              <a:t> – </a:t>
            </a:r>
            <a:r>
              <a:rPr lang="en-US" sz="2000" b="0" i="1" dirty="0" smtClean="0"/>
              <a:t>Execute statements based on some condition.</a:t>
            </a:r>
          </a:p>
          <a:p>
            <a:pPr marL="1376363" lvl="3" indent="339725">
              <a:buFont typeface="Wingdings" pitchFamily="2" charset="2"/>
              <a:buChar char="v"/>
            </a:pPr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Control Statements - Categories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8610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376363" lvl="3" indent="339725">
              <a:buFont typeface="Wingdings" pitchFamily="2" charset="2"/>
              <a:buChar char="v"/>
            </a:pPr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28600" y="1778000"/>
          <a:ext cx="83820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Selection Statements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676400"/>
            <a:ext cx="8610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/>
              <a:t>What are Selection statements?</a:t>
            </a:r>
          </a:p>
          <a:p>
            <a:r>
              <a:rPr lang="en-US" sz="2000" b="0" dirty="0" smtClean="0"/>
              <a:t>Selection statements allow the  program to choose different paths of execution based upon the outcome of an conditional expression or the state of a variable.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Java supports  the following  selection statements</a:t>
            </a:r>
          </a:p>
          <a:p>
            <a:endParaRPr lang="en-US" sz="2000" b="0" dirty="0" smtClean="0"/>
          </a:p>
          <a:p>
            <a:pPr lvl="3" indent="179388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 </a:t>
            </a:r>
            <a:r>
              <a:rPr lang="en-US" sz="2000" dirty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f </a:t>
            </a:r>
            <a:r>
              <a:rPr lang="en-US" sz="2000" dirty="0">
                <a:solidFill>
                  <a:srgbClr val="002060"/>
                </a:solidFill>
              </a:rPr>
              <a:t>e</a:t>
            </a:r>
            <a:r>
              <a:rPr lang="en-US" sz="2000" dirty="0" smtClean="0">
                <a:solidFill>
                  <a:srgbClr val="002060"/>
                </a:solidFill>
              </a:rPr>
              <a:t>lse</a:t>
            </a:r>
            <a:r>
              <a:rPr lang="en-US" sz="2000" b="0" dirty="0" smtClean="0">
                <a:solidFill>
                  <a:srgbClr val="002060"/>
                </a:solidFill>
              </a:rPr>
              <a:t> </a:t>
            </a:r>
            <a:r>
              <a:rPr lang="en-US" sz="2000" b="0" dirty="0" smtClean="0"/>
              <a:t>statement</a:t>
            </a:r>
          </a:p>
          <a:p>
            <a:pPr lvl="3" indent="179388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 </a:t>
            </a:r>
            <a:r>
              <a:rPr lang="en-US" sz="2000" dirty="0">
                <a:solidFill>
                  <a:srgbClr val="002060"/>
                </a:solidFill>
              </a:rPr>
              <a:t>s</a:t>
            </a:r>
            <a:r>
              <a:rPr lang="en-US" sz="2000" dirty="0" smtClean="0">
                <a:solidFill>
                  <a:srgbClr val="002060"/>
                </a:solidFill>
              </a:rPr>
              <a:t>witch</a:t>
            </a:r>
            <a:r>
              <a:rPr lang="en-US" sz="2000" b="0" dirty="0" smtClean="0"/>
              <a:t> statement</a:t>
            </a:r>
          </a:p>
          <a:p>
            <a:pPr marL="1376363" lvl="3" indent="339725">
              <a:buFont typeface="Wingdings" pitchFamily="2" charset="2"/>
              <a:buChar char="v"/>
            </a:pPr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Selection Statement - IF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600200"/>
            <a:ext cx="82296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If Statement: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/>
              <a:t>The if statements can check </a:t>
            </a:r>
            <a:r>
              <a:rPr lang="en-US" sz="2000" dirty="0" smtClean="0">
                <a:solidFill>
                  <a:srgbClr val="00B050"/>
                </a:solidFill>
              </a:rPr>
              <a:t>conditions</a:t>
            </a:r>
            <a:r>
              <a:rPr lang="en-US" sz="2000" b="0" dirty="0" smtClean="0"/>
              <a:t> starting from very simple to quite complex and execute statements.</a:t>
            </a:r>
          </a:p>
          <a:p>
            <a:pPr>
              <a:spcBef>
                <a:spcPts val="1200"/>
              </a:spcBef>
            </a:pPr>
            <a:r>
              <a:rPr lang="en-US" sz="2000" b="0" dirty="0" smtClean="0"/>
              <a:t>Conditions are nothing but a single relational expression or the combination  of more than one relational expressions with logical operators. If statement  comes in  </a:t>
            </a:r>
            <a:r>
              <a:rPr lang="en-US" sz="2000" dirty="0" smtClean="0"/>
              <a:t>three</a:t>
            </a:r>
            <a:r>
              <a:rPr lang="en-US" sz="2000" b="0" dirty="0" smtClean="0"/>
              <a:t> different constructs </a:t>
            </a:r>
          </a:p>
          <a:p>
            <a:pPr>
              <a:spcBef>
                <a:spcPts val="1200"/>
              </a:spcBef>
            </a:pPr>
            <a:endParaRPr lang="en-US" sz="2000" b="0" dirty="0" smtClean="0"/>
          </a:p>
          <a:p>
            <a:pPr marL="1716088" lvl="3" indent="-287338">
              <a:spcBef>
                <a:spcPts val="1200"/>
              </a:spcBef>
            </a:pP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5400" b="0" dirty="0" smtClean="0"/>
          </a:p>
          <a:p>
            <a:pPr marL="61913" lvl="3" indent="-61913">
              <a:spcBef>
                <a:spcPts val="1200"/>
              </a:spcBef>
            </a:pPr>
            <a:endParaRPr lang="en-US" sz="2000" b="0" dirty="0" smtClean="0"/>
          </a:p>
          <a:p>
            <a:pPr marL="61913" lvl="3" indent="-61913">
              <a:spcBef>
                <a:spcPts val="1200"/>
              </a:spcBef>
            </a:pPr>
            <a:r>
              <a:rPr lang="en-US" sz="2000" b="0" dirty="0" smtClean="0"/>
              <a:t>       </a:t>
            </a:r>
          </a:p>
          <a:p>
            <a:pPr marL="61913" lvl="3" indent="-61913">
              <a:spcBef>
                <a:spcPts val="1200"/>
              </a:spcBef>
            </a:pPr>
            <a:endParaRPr lang="en-US" sz="2000" b="0" dirty="0" smtClean="0"/>
          </a:p>
          <a:p>
            <a:pPr marL="61913" lvl="3" indent="-61913">
              <a:spcBef>
                <a:spcPts val="1200"/>
              </a:spcBef>
            </a:pPr>
            <a:r>
              <a:rPr lang="en-US" sz="2000" b="0" dirty="0" smtClean="0"/>
              <a:t>       </a:t>
            </a:r>
          </a:p>
          <a:p>
            <a:pPr marL="1376363" lvl="3" indent="339725">
              <a:spcBef>
                <a:spcPts val="1200"/>
              </a:spcBef>
            </a:pPr>
            <a:endParaRPr lang="en-US" sz="2000" b="0" dirty="0" smtClean="0"/>
          </a:p>
          <a:p>
            <a:pPr marL="1376363" lvl="3" indent="339725">
              <a:spcBef>
                <a:spcPts val="1200"/>
              </a:spcBef>
            </a:pPr>
            <a:endParaRPr lang="en-US" sz="2000" b="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85455427"/>
              </p:ext>
            </p:extLst>
          </p:nvPr>
        </p:nvGraphicFramePr>
        <p:xfrm>
          <a:off x="1295400" y="3657600"/>
          <a:ext cx="6019800" cy="31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B6D4D3094E747B8B545B5FF6CDFA5" ma:contentTypeVersion="0" ma:contentTypeDescription="Create a new document." ma:contentTypeScope="" ma:versionID="fd8225ad450e0e719d9276b01a56706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B3F52D-2C70-4EB1-B2EC-A5BF285CA5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6CE3420-51B5-45D0-AA94-470C87CA3DB9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46567</TotalTime>
  <Words>2859</Words>
  <Application>Microsoft Office PowerPoint</Application>
  <PresentationFormat>On-screen Show (4:3)</PresentationFormat>
  <Paragraphs>803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CATP</vt:lpstr>
      <vt:lpstr>PowerPoint Presentation</vt:lpstr>
      <vt:lpstr>About the Author</vt:lpstr>
      <vt:lpstr>PowerPoint Presentation</vt:lpstr>
      <vt:lpstr>Objectives</vt:lpstr>
      <vt:lpstr>Java Statements and Blocks</vt:lpstr>
      <vt:lpstr>Java Control Statements</vt:lpstr>
      <vt:lpstr>Control Statements - Categories</vt:lpstr>
      <vt:lpstr>Selection Statements</vt:lpstr>
      <vt:lpstr>Selection Statement - IF</vt:lpstr>
      <vt:lpstr> A simple If Statement</vt:lpstr>
      <vt:lpstr> Simple If Statement</vt:lpstr>
      <vt:lpstr>If Statement Example</vt:lpstr>
      <vt:lpstr> If-else Statement</vt:lpstr>
      <vt:lpstr> If-else Statement Example</vt:lpstr>
      <vt:lpstr> If-else if Statement</vt:lpstr>
      <vt:lpstr> If-else if Statement Example</vt:lpstr>
      <vt:lpstr>Nested if Statements</vt:lpstr>
      <vt:lpstr>Lend a Hand – If-else if</vt:lpstr>
      <vt:lpstr>Lend a Hand –Solution</vt:lpstr>
      <vt:lpstr>Switches in Real life</vt:lpstr>
      <vt:lpstr>Switch Statement</vt:lpstr>
      <vt:lpstr>How to write Switch Statement</vt:lpstr>
      <vt:lpstr>Switch Statement Example</vt:lpstr>
      <vt:lpstr>How Switch works?</vt:lpstr>
      <vt:lpstr>How Switch works without break?</vt:lpstr>
      <vt:lpstr>Switch Statement</vt:lpstr>
      <vt:lpstr>Switch Vs IF</vt:lpstr>
      <vt:lpstr>Iteration Statement</vt:lpstr>
      <vt:lpstr>While Statement</vt:lpstr>
      <vt:lpstr>While Statement</vt:lpstr>
      <vt:lpstr>Illustration of a while statement</vt:lpstr>
      <vt:lpstr>Lend a Hand – While</vt:lpstr>
      <vt:lpstr>While Statement Example</vt:lpstr>
      <vt:lpstr>do-while Statement</vt:lpstr>
      <vt:lpstr>Illustration of a do while statement</vt:lpstr>
      <vt:lpstr>Example of do-while Statement</vt:lpstr>
      <vt:lpstr>Lend a Hand –  do while</vt:lpstr>
      <vt:lpstr>do-while Statement Example</vt:lpstr>
      <vt:lpstr>For Statement</vt:lpstr>
      <vt:lpstr>Illustration of a for statement</vt:lpstr>
      <vt:lpstr>For Statement Example</vt:lpstr>
      <vt:lpstr>Lend a Hand –  For Loop statement</vt:lpstr>
      <vt:lpstr>For Statement Example</vt:lpstr>
      <vt:lpstr>Transfer Statement</vt:lpstr>
      <vt:lpstr>Break Statement</vt:lpstr>
      <vt:lpstr>Continue Statement</vt:lpstr>
      <vt:lpstr>Continue Statement</vt:lpstr>
      <vt:lpstr>Return Statement</vt:lpstr>
      <vt:lpstr>Lend a Hand - Return statement</vt:lpstr>
      <vt:lpstr>Time To Reflect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K, Rajeshwar Chary (Cognizant)</cp:lastModifiedBy>
  <cp:revision>2659</cp:revision>
  <dcterms:created xsi:type="dcterms:W3CDTF">2006-08-07T10:58:16Z</dcterms:created>
  <dcterms:modified xsi:type="dcterms:W3CDTF">2013-09-25T11:48:16Z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0x010100851B6D4D3094E747B8B545B5FF6CDFA5</vt:lpwstr>
  </property>
</Properties>
</file>