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17"/>
  </p:notesMasterIdLst>
  <p:sldIdLst>
    <p:sldId id="447" r:id="rId5"/>
    <p:sldId id="267" r:id="rId6"/>
    <p:sldId id="350" r:id="rId7"/>
    <p:sldId id="270" r:id="rId8"/>
    <p:sldId id="444" r:id="rId9"/>
    <p:sldId id="418" r:id="rId10"/>
    <p:sldId id="417" r:id="rId11"/>
    <p:sldId id="422" r:id="rId12"/>
    <p:sldId id="446" r:id="rId13"/>
    <p:sldId id="445" r:id="rId14"/>
    <p:sldId id="443" r:id="rId15"/>
    <p:sldId id="349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Bq4J998aO0KBnNwUMFJfGw" hashData="ww/VWwbgzbnRXUOl/eTAF2tdyno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45" clrIdx="1"/>
  <p:cmAuthor id="2" name="SangeeArjun" initials="Sangeeth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AFAF"/>
    <a:srgbClr val="FFCCCC"/>
    <a:srgbClr val="CC3300"/>
    <a:srgbClr val="FFB7B7"/>
    <a:srgbClr val="FFA589"/>
    <a:srgbClr val="DAD2E4"/>
    <a:srgbClr val="EED0CE"/>
    <a:srgbClr val="E9C3C1"/>
    <a:srgbClr val="FFD9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514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2-02T00:16:57.880" idx="45">
    <p:pos x="10" y="10"/>
    <p:text>Sangeetha how can i make the program accept a input from user continously till i type some keyword like quit or something...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Scanner Class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Scanner Class </a:t>
            </a:r>
            <a:endParaRPr lang="en-US" sz="3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7910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Statement: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 a java program which requests the user to enter the user name and his age and print a message welcoming the user 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 a class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ScannerDemo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a main method that performs the below operations</a:t>
            </a:r>
          </a:p>
          <a:p>
            <a:pPr indent="225425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program should display the message in console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“Enter your name”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once the user has entered the name.</a:t>
            </a:r>
          </a:p>
          <a:p>
            <a:pPr indent="225425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program should display the message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“Enter your age”</a:t>
            </a:r>
          </a:p>
          <a:p>
            <a:pPr indent="225425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Once the user has entered the age.</a:t>
            </a:r>
          </a:p>
          <a:p>
            <a:pPr indent="225425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program should display  a welcome message as mentioned below,</a:t>
            </a:r>
          </a:p>
          <a:p>
            <a:pPr indent="225425"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“Welcome &lt;user name&gt;, Your age is &lt;user age&gt;”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indent="225425">
              <a:spcBef>
                <a:spcPts val="1200"/>
              </a:spcBef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225425">
              <a:spcBef>
                <a:spcPts val="1200"/>
              </a:spcBef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Lend a hand Solution -Scanner Class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107" y="2286000"/>
            <a:ext cx="568243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flipV="1">
            <a:off x="3714946" y="3668615"/>
            <a:ext cx="2172092" cy="6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600" y="3590827"/>
            <a:ext cx="1828800" cy="221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18288" rIns="0" bIns="18288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To read String as input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91146" y="4066881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67719" y="3933335"/>
            <a:ext cx="1589989" cy="221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18288" rIns="0" bIns="18288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To read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as input.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46" y="184843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  Scanner API.</a:t>
            </a:r>
            <a:endParaRPr lang="en-US" sz="2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19812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Ashok Kumar Kanuparthi(g-Ashok3)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15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cs typeface="Arial" pitchFamily="34" charset="0"/>
              </a:rPr>
              <a:t>After completing this chapter you will be able to: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Work with Scanner API</a:t>
            </a: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Scanner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pic>
        <p:nvPicPr>
          <p:cNvPr id="6" name="Content Placeholder 5" descr="Videogam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52800" y="2209800"/>
            <a:ext cx="1524000" cy="1196340"/>
          </a:xfrm>
        </p:spPr>
      </p:pic>
      <p:sp>
        <p:nvSpPr>
          <p:cNvPr id="7" name="TextBox 6"/>
          <p:cNvSpPr txBox="1"/>
          <p:nvPr/>
        </p:nvSpPr>
        <p:spPr>
          <a:xfrm>
            <a:off x="311304" y="175260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good is a video game if you are not allowed to provide any input?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7772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You all know to display text on the console from a java program, but how can you take an input from a user?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3276600" y="4800600"/>
            <a:ext cx="2133600" cy="1752600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Scanner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Scanner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3952875"/>
          </a:xfrm>
        </p:spPr>
        <p:txBody>
          <a:bodyPr/>
          <a:lstStyle/>
          <a:p>
            <a:pPr marL="274320" indent="-27432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Prior to Java 1.5, getting input from the console involved some complex steps.</a:t>
            </a:r>
          </a:p>
          <a:p>
            <a:pPr marL="274320" indent="-27432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1.5 introduced the Scanner class which simplifies console input.  </a:t>
            </a:r>
          </a:p>
          <a:p>
            <a:pPr marL="274320" indent="-27432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It can also be used to read from files and Strings.</a:t>
            </a:r>
          </a:p>
          <a:p>
            <a:pPr marL="274320" indent="-27432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It also can be used as a pattern matching utility.</a:t>
            </a:r>
          </a:p>
          <a:p>
            <a:pPr marL="274320" indent="-274320" fontAlgn="auto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Scanner is available in the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 package.</a:t>
            </a:r>
            <a:endParaRPr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Scanner Works?</a:t>
            </a:r>
            <a:endParaRPr lang="en-US" sz="3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94935"/>
            <a:ext cx="8686800" cy="42576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How Scanner works?</a:t>
            </a:r>
            <a:endParaRPr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The Scanner class parses input from the source into tokens by using delimiters to identify the token boundaries.</a:t>
            </a:r>
          </a:p>
          <a:p>
            <a:pPr indent="287338"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John,Tim,Adam,Jack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287338"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Token 1: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John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Token 2: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Token 3: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Adam ….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The default set of delimiters consists of the whitespace characters, space, tab, newline and carriage return.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Scanner will read a line of input from its source.</a:t>
            </a:r>
          </a:p>
          <a:p>
            <a:pPr>
              <a:spcBef>
                <a:spcPts val="120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Syntax: </a:t>
            </a:r>
          </a:p>
          <a:p>
            <a:pPr lvl="1">
              <a:spcBef>
                <a:spcPts val="1200"/>
              </a:spcBef>
              <a:buNone/>
            </a:pP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&lt;object name&gt;= </a:t>
            </a: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Scanner(</a:t>
            </a:r>
            <a:r>
              <a:rPr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System.in</a:t>
            </a: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6019800"/>
            <a:ext cx="5181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System.in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 is an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 used to receive data inputs from console using the keyboard.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334000" y="57150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API’s</a:t>
            </a:r>
            <a:endParaRPr lang="en-US" sz="3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1" y="1905000"/>
          <a:ext cx="83819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61"/>
                <a:gridCol w="2074752"/>
                <a:gridCol w="5145386"/>
              </a:tblGrid>
              <a:tr h="4351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39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next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Finds and returns the next token from the input as a string.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975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nextInt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Scans the next token of the input as an 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070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nextLong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Scans the next token of the input as a 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66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nextShort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Scans the next token of the input as a 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5410200"/>
            <a:ext cx="6629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/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Important: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InputMismatchException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can be thrown if you try to get the next token using a next method that does not match the type of the token.</a:t>
            </a:r>
          </a:p>
        </p:txBody>
      </p:sp>
      <p:pic>
        <p:nvPicPr>
          <p:cNvPr id="9" name="Picture 8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5334000"/>
            <a:ext cx="1019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work with Scanner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1052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et us learn on how to use the Scanner class to read user input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Create an instance of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Scanner class.</a:t>
            </a:r>
          </a:p>
          <a:p>
            <a:pPr lvl="2">
              <a:spcBef>
                <a:spcPts val="1200"/>
              </a:spcBef>
              <a:buNone/>
            </a:pPr>
            <a:r>
              <a:rPr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inp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new Scanner(</a:t>
            </a:r>
            <a:r>
              <a:rPr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System.in</a:t>
            </a:r>
            <a:r>
              <a:rPr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 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User name retrieved as input from the console, Invoke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nextLine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method in the following way</a:t>
            </a:r>
          </a:p>
          <a:p>
            <a:pPr lvl="2">
              <a:spcBef>
                <a:spcPts val="1200"/>
              </a:spcBef>
              <a:buNone/>
            </a:pPr>
            <a:r>
              <a:rPr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inp</a:t>
            </a:r>
            <a:r>
              <a:rPr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.nextLine</a:t>
            </a:r>
            <a:r>
              <a:rPr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spcBef>
                <a:spcPts val="120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Step 3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Age retrieved as input from the console,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Invoke </a:t>
            </a:r>
            <a:r>
              <a:rPr sz="2000" dirty="0" err="1" smtClean="0">
                <a:latin typeface="Arial" pitchFamily="34" charset="0"/>
                <a:cs typeface="Arial" pitchFamily="34" charset="0"/>
              </a:rPr>
              <a:t>nextInt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() method in the foll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ow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ing way.</a:t>
            </a:r>
          </a:p>
          <a:p>
            <a:pPr lvl="2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 age = </a:t>
            </a:r>
            <a:r>
              <a:rPr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inp</a:t>
            </a:r>
            <a:r>
              <a:rPr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.nextInt</a:t>
            </a:r>
            <a:r>
              <a:rPr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B7A741-1A84-412A-8AFF-DCA083E164B6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44818</TotalTime>
  <Words>611</Words>
  <Application>Microsoft Office PowerPoint</Application>
  <PresentationFormat>On-screen Show (4:3)</PresentationFormat>
  <Paragraphs>106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CATP</vt:lpstr>
      <vt:lpstr>Slide 1</vt:lpstr>
      <vt:lpstr>About the Author</vt:lpstr>
      <vt:lpstr>Slide 3</vt:lpstr>
      <vt:lpstr>Objectives</vt:lpstr>
      <vt:lpstr>Scanner Class </vt:lpstr>
      <vt:lpstr>Scanner Class </vt:lpstr>
      <vt:lpstr>How Scanner Works?</vt:lpstr>
      <vt:lpstr>Scanner API’s</vt:lpstr>
      <vt:lpstr>How to work with Scanner Class </vt:lpstr>
      <vt:lpstr>Lend a Hand - Scanner Class </vt:lpstr>
      <vt:lpstr>Lend a hand Solution -Scanner Class</vt:lpstr>
      <vt:lpstr>Slide 12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training</cp:lastModifiedBy>
  <cp:revision>2607</cp:revision>
  <dcterms:created xsi:type="dcterms:W3CDTF">2006-08-07T10:58:16Z</dcterms:created>
  <dcterms:modified xsi:type="dcterms:W3CDTF">2012-03-30T04:35:22Z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