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4"/>
  </p:sldMasterIdLst>
  <p:notesMasterIdLst>
    <p:notesMasterId r:id="rId32"/>
  </p:notesMasterIdLst>
  <p:sldIdLst>
    <p:sldId id="348" r:id="rId5"/>
    <p:sldId id="267" r:id="rId6"/>
    <p:sldId id="350" r:id="rId7"/>
    <p:sldId id="270" r:id="rId8"/>
    <p:sldId id="486" r:id="rId9"/>
    <p:sldId id="487" r:id="rId10"/>
    <p:sldId id="475" r:id="rId11"/>
    <p:sldId id="432" r:id="rId12"/>
    <p:sldId id="457" r:id="rId13"/>
    <p:sldId id="478" r:id="rId14"/>
    <p:sldId id="472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80" r:id="rId24"/>
    <p:sldId id="481" r:id="rId25"/>
    <p:sldId id="482" r:id="rId26"/>
    <p:sldId id="483" r:id="rId27"/>
    <p:sldId id="484" r:id="rId28"/>
    <p:sldId id="485" r:id="rId29"/>
    <p:sldId id="469" r:id="rId30"/>
    <p:sldId id="349" r:id="rId3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modifyVerifier cryptProviderType="rsaFull" cryptAlgorithmClass="hash" cryptAlgorithmType="typeAny" cryptAlgorithmSid="4" spinCount="50000" saltData="oaRw4HEwtYE0x2+exuDLSw==" hashData="1IKeR0sV4uhs1tQ5HIkN5SgoXfg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6" clrIdx="1"/>
  <p:cmAuthor id="2" name="SangeeArjun" initials="Sangeetha" lastIdx="11" clrIdx="2"/>
  <p:cmAuthor id="3" name="training" initials="t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8585"/>
    <a:srgbClr val="007033"/>
    <a:srgbClr val="FFAD69"/>
    <a:srgbClr val="CDFC88"/>
    <a:srgbClr val="FFD9D9"/>
    <a:srgbClr val="FF7C80"/>
    <a:srgbClr val="66CCFF"/>
    <a:srgbClr val="7D0D50"/>
    <a:srgbClr val="EA3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0143" autoAdjust="0"/>
  </p:normalViewPr>
  <p:slideViewPr>
    <p:cSldViewPr>
      <p:cViewPr>
        <p:scale>
          <a:sx n="72" d="100"/>
          <a:sy n="72" d="100"/>
        </p:scale>
        <p:origin x="-13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E05179-0762-43CD-8A6A-984BF6834F1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AE6045-56FD-4735-861B-6069AC48C97B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b="1" dirty="0" smtClean="0"/>
            <a:t>JDBC Drivers</a:t>
          </a:r>
          <a:endParaRPr lang="en-US" sz="2200" b="1" dirty="0"/>
        </a:p>
      </dgm:t>
    </dgm:pt>
    <dgm:pt modelId="{7A50E1C6-80FD-478F-AA75-1B86E7DB0727}" type="parTrans" cxnId="{A74756BB-7126-42BD-9451-89BA08C31200}">
      <dgm:prSet/>
      <dgm:spPr/>
      <dgm:t>
        <a:bodyPr/>
        <a:lstStyle/>
        <a:p>
          <a:endParaRPr lang="en-US"/>
        </a:p>
      </dgm:t>
    </dgm:pt>
    <dgm:pt modelId="{7540FA05-DC69-4CC0-B0BD-A3B6D0F950C7}" type="sibTrans" cxnId="{A74756BB-7126-42BD-9451-89BA08C31200}">
      <dgm:prSet/>
      <dgm:spPr/>
      <dgm:t>
        <a:bodyPr/>
        <a:lstStyle/>
        <a:p>
          <a:endParaRPr lang="en-US"/>
        </a:p>
      </dgm:t>
    </dgm:pt>
    <dgm:pt modelId="{A1443E27-311A-4E7E-94D0-C75677B13535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b="1" dirty="0" smtClean="0"/>
            <a:t>Type 1</a:t>
          </a: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dirty="0" smtClean="0"/>
            <a:t>JDBC-ODBC Bridge Driver</a:t>
          </a:r>
        </a:p>
      </dgm:t>
    </dgm:pt>
    <dgm:pt modelId="{F9E023BF-4515-4FF4-8C55-1A6D0A572E66}" type="parTrans" cxnId="{B8172AB9-B397-48BD-BB86-7A4B18532DF9}">
      <dgm:prSet/>
      <dgm:spPr/>
      <dgm:t>
        <a:bodyPr/>
        <a:lstStyle/>
        <a:p>
          <a:endParaRPr lang="en-US"/>
        </a:p>
      </dgm:t>
    </dgm:pt>
    <dgm:pt modelId="{03DFF7F9-1805-41E3-B43B-8EB6A53EAB42}" type="sibTrans" cxnId="{B8172AB9-B397-48BD-BB86-7A4B18532DF9}">
      <dgm:prSet/>
      <dgm:spPr/>
      <dgm:t>
        <a:bodyPr/>
        <a:lstStyle/>
        <a:p>
          <a:endParaRPr lang="en-US"/>
        </a:p>
      </dgm:t>
    </dgm:pt>
    <dgm:pt modelId="{A0DA146F-B293-4C2E-A33A-2144B066391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spcAft>
              <a:spcPct val="35000"/>
            </a:spcAft>
          </a:pPr>
          <a:r>
            <a:rPr lang="en-US" sz="2000" b="1" dirty="0" smtClean="0"/>
            <a:t>Type 2          </a:t>
          </a:r>
          <a:r>
            <a:rPr lang="en-US" sz="2000" dirty="0" smtClean="0"/>
            <a:t>Native-API Partial Java Driver</a:t>
          </a:r>
          <a:endParaRPr lang="en-US" sz="2000" dirty="0"/>
        </a:p>
      </dgm:t>
    </dgm:pt>
    <dgm:pt modelId="{515AB6BD-636B-49B9-BAB5-A05620D06EEB}" type="parTrans" cxnId="{786A127A-F58D-44C4-84A9-B14C64B2D9A1}">
      <dgm:prSet/>
      <dgm:spPr/>
      <dgm:t>
        <a:bodyPr/>
        <a:lstStyle/>
        <a:p>
          <a:endParaRPr lang="en-US"/>
        </a:p>
      </dgm:t>
    </dgm:pt>
    <dgm:pt modelId="{AFF4E7F1-BA66-46DB-BC39-0E383F0034E8}" type="sibTrans" cxnId="{786A127A-F58D-44C4-84A9-B14C64B2D9A1}">
      <dgm:prSet/>
      <dgm:spPr/>
      <dgm:t>
        <a:bodyPr/>
        <a:lstStyle/>
        <a:p>
          <a:endParaRPr lang="en-US"/>
        </a:p>
      </dgm:t>
    </dgm:pt>
    <dgm:pt modelId="{D204A122-4462-4140-89E6-8039512541BE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/>
            <a:t>Type 3 </a:t>
          </a:r>
          <a:r>
            <a:rPr lang="en-US" sz="2000" dirty="0" smtClean="0"/>
            <a:t>Java/Network-Protocol Driver</a:t>
          </a:r>
          <a:endParaRPr lang="en-US" sz="2000" dirty="0"/>
        </a:p>
      </dgm:t>
    </dgm:pt>
    <dgm:pt modelId="{A0760326-2F67-46E0-A5C2-E4EDDC31D9E5}" type="parTrans" cxnId="{30B8D05A-758F-4568-90C5-15CF709F6010}">
      <dgm:prSet/>
      <dgm:spPr/>
      <dgm:t>
        <a:bodyPr/>
        <a:lstStyle/>
        <a:p>
          <a:endParaRPr lang="en-US"/>
        </a:p>
      </dgm:t>
    </dgm:pt>
    <dgm:pt modelId="{60697110-C2DD-42AE-8D20-BDBFD9DB5F82}" type="sibTrans" cxnId="{30B8D05A-758F-4568-90C5-15CF709F6010}">
      <dgm:prSet/>
      <dgm:spPr/>
      <dgm:t>
        <a:bodyPr/>
        <a:lstStyle/>
        <a:p>
          <a:endParaRPr lang="en-US"/>
        </a:p>
      </dgm:t>
    </dgm:pt>
    <dgm:pt modelId="{4F2168EF-5B66-4A9E-8968-6CEF25EAC4FB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/>
            <a:t>Type 4 </a:t>
          </a:r>
          <a:r>
            <a:rPr lang="en-US" sz="2000" dirty="0" smtClean="0"/>
            <a:t>Java/Native-Protocol Driver</a:t>
          </a:r>
          <a:endParaRPr lang="en-US" sz="2000" dirty="0"/>
        </a:p>
      </dgm:t>
    </dgm:pt>
    <dgm:pt modelId="{ABC730EA-DC2B-4AD1-A67D-DE77448C7C3E}" type="parTrans" cxnId="{5818F383-0710-47AF-A8AB-67F1CA09C3C0}">
      <dgm:prSet/>
      <dgm:spPr/>
      <dgm:t>
        <a:bodyPr/>
        <a:lstStyle/>
        <a:p>
          <a:endParaRPr lang="en-US"/>
        </a:p>
      </dgm:t>
    </dgm:pt>
    <dgm:pt modelId="{3AB2B089-F8D9-4C87-B962-E3CC437D3AF7}" type="sibTrans" cxnId="{5818F383-0710-47AF-A8AB-67F1CA09C3C0}">
      <dgm:prSet/>
      <dgm:spPr/>
      <dgm:t>
        <a:bodyPr/>
        <a:lstStyle/>
        <a:p>
          <a:endParaRPr lang="en-US"/>
        </a:p>
      </dgm:t>
    </dgm:pt>
    <dgm:pt modelId="{4EDC2F0D-F39F-47CF-8B8B-3F09951D8FBB}" type="pres">
      <dgm:prSet presAssocID="{C4E05179-0762-43CD-8A6A-984BF6834F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169936A-935A-441F-9C38-AF5B2A3603A7}" type="pres">
      <dgm:prSet presAssocID="{7EAE6045-56FD-4735-861B-6069AC48C97B}" presName="hierRoot1" presStyleCnt="0">
        <dgm:presLayoutVars>
          <dgm:hierBranch val="init"/>
        </dgm:presLayoutVars>
      </dgm:prSet>
      <dgm:spPr/>
    </dgm:pt>
    <dgm:pt modelId="{D9D6955F-8F04-4480-8F8B-A40ADE2543FF}" type="pres">
      <dgm:prSet presAssocID="{7EAE6045-56FD-4735-861B-6069AC48C97B}" presName="rootComposite1" presStyleCnt="0"/>
      <dgm:spPr/>
    </dgm:pt>
    <dgm:pt modelId="{2EF6E1D4-3458-416F-989D-6EEBDDEC4D38}" type="pres">
      <dgm:prSet presAssocID="{7EAE6045-56FD-4735-861B-6069AC48C97B}" presName="rootText1" presStyleLbl="node0" presStyleIdx="0" presStyleCnt="1" custScaleX="131260" custScaleY="1592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77FD22-C3DB-4091-93C3-79001B9DCD3E}" type="pres">
      <dgm:prSet presAssocID="{7EAE6045-56FD-4735-861B-6069AC48C97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2F8683-1ECA-454D-BDF5-C66379CB3F98}" type="pres">
      <dgm:prSet presAssocID="{7EAE6045-56FD-4735-861B-6069AC48C97B}" presName="hierChild2" presStyleCnt="0"/>
      <dgm:spPr/>
    </dgm:pt>
    <dgm:pt modelId="{76F3BF59-8E8C-43B8-8E97-B434D379BAC6}" type="pres">
      <dgm:prSet presAssocID="{F9E023BF-4515-4FF4-8C55-1A6D0A572E6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81EF8912-DE1C-4B22-8E3C-C191303871FE}" type="pres">
      <dgm:prSet presAssocID="{A1443E27-311A-4E7E-94D0-C75677B13535}" presName="hierRoot2" presStyleCnt="0">
        <dgm:presLayoutVars>
          <dgm:hierBranch val="init"/>
        </dgm:presLayoutVars>
      </dgm:prSet>
      <dgm:spPr/>
    </dgm:pt>
    <dgm:pt modelId="{FAC10785-DE5F-4C00-B8E5-458D598FBF0F}" type="pres">
      <dgm:prSet presAssocID="{A1443E27-311A-4E7E-94D0-C75677B13535}" presName="rootComposite" presStyleCnt="0"/>
      <dgm:spPr/>
    </dgm:pt>
    <dgm:pt modelId="{A243D246-E903-4A64-AF38-ADA924929DE6}" type="pres">
      <dgm:prSet presAssocID="{A1443E27-311A-4E7E-94D0-C75677B13535}" presName="rootText" presStyleLbl="node2" presStyleIdx="0" presStyleCnt="4" custScaleX="131260" custScaleY="1592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A072B8-2656-461A-A45C-27105A0363CB}" type="pres">
      <dgm:prSet presAssocID="{A1443E27-311A-4E7E-94D0-C75677B13535}" presName="rootConnector" presStyleLbl="node2" presStyleIdx="0" presStyleCnt="4"/>
      <dgm:spPr/>
      <dgm:t>
        <a:bodyPr/>
        <a:lstStyle/>
        <a:p>
          <a:endParaRPr lang="en-US"/>
        </a:p>
      </dgm:t>
    </dgm:pt>
    <dgm:pt modelId="{A8197DD7-D3DA-4A0D-BD51-1F829AD6C0C7}" type="pres">
      <dgm:prSet presAssocID="{A1443E27-311A-4E7E-94D0-C75677B13535}" presName="hierChild4" presStyleCnt="0"/>
      <dgm:spPr/>
    </dgm:pt>
    <dgm:pt modelId="{44EF846A-5CDB-4212-90AF-50C521AC201E}" type="pres">
      <dgm:prSet presAssocID="{A1443E27-311A-4E7E-94D0-C75677B13535}" presName="hierChild5" presStyleCnt="0"/>
      <dgm:spPr/>
    </dgm:pt>
    <dgm:pt modelId="{1A0DD72F-F254-4315-AB6E-B4DF553E6AB3}" type="pres">
      <dgm:prSet presAssocID="{515AB6BD-636B-49B9-BAB5-A05620D06EEB}" presName="Name37" presStyleLbl="parChTrans1D2" presStyleIdx="1" presStyleCnt="4"/>
      <dgm:spPr/>
      <dgm:t>
        <a:bodyPr/>
        <a:lstStyle/>
        <a:p>
          <a:endParaRPr lang="en-US"/>
        </a:p>
      </dgm:t>
    </dgm:pt>
    <dgm:pt modelId="{6671D2FF-F462-4B4D-ABC9-F3388D528E31}" type="pres">
      <dgm:prSet presAssocID="{A0DA146F-B293-4C2E-A33A-2144B0663917}" presName="hierRoot2" presStyleCnt="0">
        <dgm:presLayoutVars>
          <dgm:hierBranch val="init"/>
        </dgm:presLayoutVars>
      </dgm:prSet>
      <dgm:spPr/>
    </dgm:pt>
    <dgm:pt modelId="{64F29FD1-B50F-40D5-88AB-90678A5013D3}" type="pres">
      <dgm:prSet presAssocID="{A0DA146F-B293-4C2E-A33A-2144B0663917}" presName="rootComposite" presStyleCnt="0"/>
      <dgm:spPr/>
    </dgm:pt>
    <dgm:pt modelId="{DF4C5CA9-F6E6-4CDB-8897-FD313BB4C6FC}" type="pres">
      <dgm:prSet presAssocID="{A0DA146F-B293-4C2E-A33A-2144B0663917}" presName="rootText" presStyleLbl="node2" presStyleIdx="1" presStyleCnt="4" custScaleX="165219" custScaleY="1592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D2B313-0912-4279-ABB1-9D1C09196453}" type="pres">
      <dgm:prSet presAssocID="{A0DA146F-B293-4C2E-A33A-2144B0663917}" presName="rootConnector" presStyleLbl="node2" presStyleIdx="1" presStyleCnt="4"/>
      <dgm:spPr/>
      <dgm:t>
        <a:bodyPr/>
        <a:lstStyle/>
        <a:p>
          <a:endParaRPr lang="en-US"/>
        </a:p>
      </dgm:t>
    </dgm:pt>
    <dgm:pt modelId="{D44D09EF-7B7F-4B88-9AF9-D0F4D85770B2}" type="pres">
      <dgm:prSet presAssocID="{A0DA146F-B293-4C2E-A33A-2144B0663917}" presName="hierChild4" presStyleCnt="0"/>
      <dgm:spPr/>
    </dgm:pt>
    <dgm:pt modelId="{DBA6CF5A-9CBF-41C1-A3F8-0FCCCC672FAC}" type="pres">
      <dgm:prSet presAssocID="{A0DA146F-B293-4C2E-A33A-2144B0663917}" presName="hierChild5" presStyleCnt="0"/>
      <dgm:spPr/>
    </dgm:pt>
    <dgm:pt modelId="{842890C3-B892-41FB-982D-EE37789B6CA6}" type="pres">
      <dgm:prSet presAssocID="{A0760326-2F67-46E0-A5C2-E4EDDC31D9E5}" presName="Name37" presStyleLbl="parChTrans1D2" presStyleIdx="2" presStyleCnt="4"/>
      <dgm:spPr/>
      <dgm:t>
        <a:bodyPr/>
        <a:lstStyle/>
        <a:p>
          <a:endParaRPr lang="en-US"/>
        </a:p>
      </dgm:t>
    </dgm:pt>
    <dgm:pt modelId="{DC60E985-11ED-40A8-8A25-9FF814677DF2}" type="pres">
      <dgm:prSet presAssocID="{D204A122-4462-4140-89E6-8039512541BE}" presName="hierRoot2" presStyleCnt="0">
        <dgm:presLayoutVars>
          <dgm:hierBranch val="init"/>
        </dgm:presLayoutVars>
      </dgm:prSet>
      <dgm:spPr/>
    </dgm:pt>
    <dgm:pt modelId="{D7F4272E-09C2-443C-9E13-5FAE4C65832B}" type="pres">
      <dgm:prSet presAssocID="{D204A122-4462-4140-89E6-8039512541BE}" presName="rootComposite" presStyleCnt="0"/>
      <dgm:spPr/>
    </dgm:pt>
    <dgm:pt modelId="{D82D7895-6F7C-4D7F-855F-A21802F366A6}" type="pres">
      <dgm:prSet presAssocID="{D204A122-4462-4140-89E6-8039512541BE}" presName="rootText" presStyleLbl="node2" presStyleIdx="2" presStyleCnt="4" custScaleX="154165" custScaleY="1592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A5938A-E836-485E-A575-EDEEA1C863A1}" type="pres">
      <dgm:prSet presAssocID="{D204A122-4462-4140-89E6-8039512541BE}" presName="rootConnector" presStyleLbl="node2" presStyleIdx="2" presStyleCnt="4"/>
      <dgm:spPr/>
      <dgm:t>
        <a:bodyPr/>
        <a:lstStyle/>
        <a:p>
          <a:endParaRPr lang="en-US"/>
        </a:p>
      </dgm:t>
    </dgm:pt>
    <dgm:pt modelId="{AC81269B-5B98-4C34-A8D5-D0CEBEB7E89F}" type="pres">
      <dgm:prSet presAssocID="{D204A122-4462-4140-89E6-8039512541BE}" presName="hierChild4" presStyleCnt="0"/>
      <dgm:spPr/>
    </dgm:pt>
    <dgm:pt modelId="{A94A02D6-F88E-4452-95C6-E3879AAD6405}" type="pres">
      <dgm:prSet presAssocID="{D204A122-4462-4140-89E6-8039512541BE}" presName="hierChild5" presStyleCnt="0"/>
      <dgm:spPr/>
    </dgm:pt>
    <dgm:pt modelId="{BF183500-4462-49E8-BA3A-47B8113F4342}" type="pres">
      <dgm:prSet presAssocID="{ABC730EA-DC2B-4AD1-A67D-DE77448C7C3E}" presName="Name37" presStyleLbl="parChTrans1D2" presStyleIdx="3" presStyleCnt="4"/>
      <dgm:spPr/>
      <dgm:t>
        <a:bodyPr/>
        <a:lstStyle/>
        <a:p>
          <a:endParaRPr lang="en-US"/>
        </a:p>
      </dgm:t>
    </dgm:pt>
    <dgm:pt modelId="{A3A0FBCF-5EBA-47FC-985A-1BEA2537BE02}" type="pres">
      <dgm:prSet presAssocID="{4F2168EF-5B66-4A9E-8968-6CEF25EAC4FB}" presName="hierRoot2" presStyleCnt="0">
        <dgm:presLayoutVars>
          <dgm:hierBranch val="init"/>
        </dgm:presLayoutVars>
      </dgm:prSet>
      <dgm:spPr/>
    </dgm:pt>
    <dgm:pt modelId="{93078B42-E5F8-4CF1-B3A6-14DE268653D4}" type="pres">
      <dgm:prSet presAssocID="{4F2168EF-5B66-4A9E-8968-6CEF25EAC4FB}" presName="rootComposite" presStyleCnt="0"/>
      <dgm:spPr/>
    </dgm:pt>
    <dgm:pt modelId="{BD133AEF-2B13-4C84-AF25-8492750A3778}" type="pres">
      <dgm:prSet presAssocID="{4F2168EF-5B66-4A9E-8968-6CEF25EAC4FB}" presName="rootText" presStyleLbl="node2" presStyleIdx="3" presStyleCnt="4" custScaleX="131260" custScaleY="1592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55F95F-91CC-4119-9E7F-758D6EB8D776}" type="pres">
      <dgm:prSet presAssocID="{4F2168EF-5B66-4A9E-8968-6CEF25EAC4FB}" presName="rootConnector" presStyleLbl="node2" presStyleIdx="3" presStyleCnt="4"/>
      <dgm:spPr/>
      <dgm:t>
        <a:bodyPr/>
        <a:lstStyle/>
        <a:p>
          <a:endParaRPr lang="en-US"/>
        </a:p>
      </dgm:t>
    </dgm:pt>
    <dgm:pt modelId="{06022E7F-CEF0-41BA-A5AF-6F5164D52C4B}" type="pres">
      <dgm:prSet presAssocID="{4F2168EF-5B66-4A9E-8968-6CEF25EAC4FB}" presName="hierChild4" presStyleCnt="0"/>
      <dgm:spPr/>
    </dgm:pt>
    <dgm:pt modelId="{42B4D606-4AD5-40DA-9EC8-ACA19445A099}" type="pres">
      <dgm:prSet presAssocID="{4F2168EF-5B66-4A9E-8968-6CEF25EAC4FB}" presName="hierChild5" presStyleCnt="0"/>
      <dgm:spPr/>
    </dgm:pt>
    <dgm:pt modelId="{582F181D-2980-42A2-92B3-707DA80EAFB0}" type="pres">
      <dgm:prSet presAssocID="{7EAE6045-56FD-4735-861B-6069AC48C97B}" presName="hierChild3" presStyleCnt="0"/>
      <dgm:spPr/>
    </dgm:pt>
  </dgm:ptLst>
  <dgm:cxnLst>
    <dgm:cxn modelId="{9B7029C8-8513-4F8F-8C32-01BFAD617915}" type="presOf" srcId="{D204A122-4462-4140-89E6-8039512541BE}" destId="{D82D7895-6F7C-4D7F-855F-A21802F366A6}" srcOrd="0" destOrd="0" presId="urn:microsoft.com/office/officeart/2005/8/layout/orgChart1"/>
    <dgm:cxn modelId="{898A3A57-1795-403D-BF6D-EB98DF8510E7}" type="presOf" srcId="{4F2168EF-5B66-4A9E-8968-6CEF25EAC4FB}" destId="{BD133AEF-2B13-4C84-AF25-8492750A3778}" srcOrd="0" destOrd="0" presId="urn:microsoft.com/office/officeart/2005/8/layout/orgChart1"/>
    <dgm:cxn modelId="{786A127A-F58D-44C4-84A9-B14C64B2D9A1}" srcId="{7EAE6045-56FD-4735-861B-6069AC48C97B}" destId="{A0DA146F-B293-4C2E-A33A-2144B0663917}" srcOrd="1" destOrd="0" parTransId="{515AB6BD-636B-49B9-BAB5-A05620D06EEB}" sibTransId="{AFF4E7F1-BA66-46DB-BC39-0E383F0034E8}"/>
    <dgm:cxn modelId="{A74756BB-7126-42BD-9451-89BA08C31200}" srcId="{C4E05179-0762-43CD-8A6A-984BF6834F14}" destId="{7EAE6045-56FD-4735-861B-6069AC48C97B}" srcOrd="0" destOrd="0" parTransId="{7A50E1C6-80FD-478F-AA75-1B86E7DB0727}" sibTransId="{7540FA05-DC69-4CC0-B0BD-A3B6D0F950C7}"/>
    <dgm:cxn modelId="{30B8D05A-758F-4568-90C5-15CF709F6010}" srcId="{7EAE6045-56FD-4735-861B-6069AC48C97B}" destId="{D204A122-4462-4140-89E6-8039512541BE}" srcOrd="2" destOrd="0" parTransId="{A0760326-2F67-46E0-A5C2-E4EDDC31D9E5}" sibTransId="{60697110-C2DD-42AE-8D20-BDBFD9DB5F82}"/>
    <dgm:cxn modelId="{1ED944F6-A039-4C0D-B902-A30483B00A5A}" type="presOf" srcId="{F9E023BF-4515-4FF4-8C55-1A6D0A572E66}" destId="{76F3BF59-8E8C-43B8-8E97-B434D379BAC6}" srcOrd="0" destOrd="0" presId="urn:microsoft.com/office/officeart/2005/8/layout/orgChart1"/>
    <dgm:cxn modelId="{8884DDC7-4C9A-4A2C-86B9-186B0E1E4F62}" type="presOf" srcId="{515AB6BD-636B-49B9-BAB5-A05620D06EEB}" destId="{1A0DD72F-F254-4315-AB6E-B4DF553E6AB3}" srcOrd="0" destOrd="0" presId="urn:microsoft.com/office/officeart/2005/8/layout/orgChart1"/>
    <dgm:cxn modelId="{B8172AB9-B397-48BD-BB86-7A4B18532DF9}" srcId="{7EAE6045-56FD-4735-861B-6069AC48C97B}" destId="{A1443E27-311A-4E7E-94D0-C75677B13535}" srcOrd="0" destOrd="0" parTransId="{F9E023BF-4515-4FF4-8C55-1A6D0A572E66}" sibTransId="{03DFF7F9-1805-41E3-B43B-8EB6A53EAB42}"/>
    <dgm:cxn modelId="{03E64879-94FA-4DF1-B189-94BC21BEFC39}" type="presOf" srcId="{A1443E27-311A-4E7E-94D0-C75677B13535}" destId="{C3A072B8-2656-461A-A45C-27105A0363CB}" srcOrd="1" destOrd="0" presId="urn:microsoft.com/office/officeart/2005/8/layout/orgChart1"/>
    <dgm:cxn modelId="{B33DF5A4-3124-46A2-896F-968B212DA32C}" type="presOf" srcId="{7EAE6045-56FD-4735-861B-6069AC48C97B}" destId="{4D77FD22-C3DB-4091-93C3-79001B9DCD3E}" srcOrd="1" destOrd="0" presId="urn:microsoft.com/office/officeart/2005/8/layout/orgChart1"/>
    <dgm:cxn modelId="{53414B7D-5851-497D-A62C-379284F186BC}" type="presOf" srcId="{7EAE6045-56FD-4735-861B-6069AC48C97B}" destId="{2EF6E1D4-3458-416F-989D-6EEBDDEC4D38}" srcOrd="0" destOrd="0" presId="urn:microsoft.com/office/officeart/2005/8/layout/orgChart1"/>
    <dgm:cxn modelId="{CD22FF1C-6F10-4DED-95D7-90E8E24B5195}" type="presOf" srcId="{A0DA146F-B293-4C2E-A33A-2144B0663917}" destId="{DF4C5CA9-F6E6-4CDB-8897-FD313BB4C6FC}" srcOrd="0" destOrd="0" presId="urn:microsoft.com/office/officeart/2005/8/layout/orgChart1"/>
    <dgm:cxn modelId="{F21F14BD-32CA-49AD-BECE-E1DA66164285}" type="presOf" srcId="{ABC730EA-DC2B-4AD1-A67D-DE77448C7C3E}" destId="{BF183500-4462-49E8-BA3A-47B8113F4342}" srcOrd="0" destOrd="0" presId="urn:microsoft.com/office/officeart/2005/8/layout/orgChart1"/>
    <dgm:cxn modelId="{51E5E62E-A29D-4087-B40B-3FBA84CC09BA}" type="presOf" srcId="{A1443E27-311A-4E7E-94D0-C75677B13535}" destId="{A243D246-E903-4A64-AF38-ADA924929DE6}" srcOrd="0" destOrd="0" presId="urn:microsoft.com/office/officeart/2005/8/layout/orgChart1"/>
    <dgm:cxn modelId="{BB0934E2-C4E2-46E7-A5FB-E9A1B1ACA720}" type="presOf" srcId="{C4E05179-0762-43CD-8A6A-984BF6834F14}" destId="{4EDC2F0D-F39F-47CF-8B8B-3F09951D8FBB}" srcOrd="0" destOrd="0" presId="urn:microsoft.com/office/officeart/2005/8/layout/orgChart1"/>
    <dgm:cxn modelId="{EF5A248C-AE19-4E7F-84CE-C100BDCE0722}" type="presOf" srcId="{4F2168EF-5B66-4A9E-8968-6CEF25EAC4FB}" destId="{7F55F95F-91CC-4119-9E7F-758D6EB8D776}" srcOrd="1" destOrd="0" presId="urn:microsoft.com/office/officeart/2005/8/layout/orgChart1"/>
    <dgm:cxn modelId="{1DF26D44-9799-4A79-A959-BC9DB70FE6B5}" type="presOf" srcId="{D204A122-4462-4140-89E6-8039512541BE}" destId="{27A5938A-E836-485E-A575-EDEEA1C863A1}" srcOrd="1" destOrd="0" presId="urn:microsoft.com/office/officeart/2005/8/layout/orgChart1"/>
    <dgm:cxn modelId="{5818F383-0710-47AF-A8AB-67F1CA09C3C0}" srcId="{7EAE6045-56FD-4735-861B-6069AC48C97B}" destId="{4F2168EF-5B66-4A9E-8968-6CEF25EAC4FB}" srcOrd="3" destOrd="0" parTransId="{ABC730EA-DC2B-4AD1-A67D-DE77448C7C3E}" sibTransId="{3AB2B089-F8D9-4C87-B962-E3CC437D3AF7}"/>
    <dgm:cxn modelId="{0CAB2140-BE18-4086-A7CB-7A6150883365}" type="presOf" srcId="{A0760326-2F67-46E0-A5C2-E4EDDC31D9E5}" destId="{842890C3-B892-41FB-982D-EE37789B6CA6}" srcOrd="0" destOrd="0" presId="urn:microsoft.com/office/officeart/2005/8/layout/orgChart1"/>
    <dgm:cxn modelId="{A54587FA-EAC1-4EAC-A2A3-721EA9CC1FDD}" type="presOf" srcId="{A0DA146F-B293-4C2E-A33A-2144B0663917}" destId="{3ED2B313-0912-4279-ABB1-9D1C09196453}" srcOrd="1" destOrd="0" presId="urn:microsoft.com/office/officeart/2005/8/layout/orgChart1"/>
    <dgm:cxn modelId="{84F6DA7C-5B63-431E-A789-010CE41E1878}" type="presParOf" srcId="{4EDC2F0D-F39F-47CF-8B8B-3F09951D8FBB}" destId="{F169936A-935A-441F-9C38-AF5B2A3603A7}" srcOrd="0" destOrd="0" presId="urn:microsoft.com/office/officeart/2005/8/layout/orgChart1"/>
    <dgm:cxn modelId="{6C2B40EB-7066-4652-96FE-1AC7EEA00097}" type="presParOf" srcId="{F169936A-935A-441F-9C38-AF5B2A3603A7}" destId="{D9D6955F-8F04-4480-8F8B-A40ADE2543FF}" srcOrd="0" destOrd="0" presId="urn:microsoft.com/office/officeart/2005/8/layout/orgChart1"/>
    <dgm:cxn modelId="{7342151E-E94D-47AA-986A-3C874AB2681A}" type="presParOf" srcId="{D9D6955F-8F04-4480-8F8B-A40ADE2543FF}" destId="{2EF6E1D4-3458-416F-989D-6EEBDDEC4D38}" srcOrd="0" destOrd="0" presId="urn:microsoft.com/office/officeart/2005/8/layout/orgChart1"/>
    <dgm:cxn modelId="{0639440B-482C-49AC-A874-14F216FC7809}" type="presParOf" srcId="{D9D6955F-8F04-4480-8F8B-A40ADE2543FF}" destId="{4D77FD22-C3DB-4091-93C3-79001B9DCD3E}" srcOrd="1" destOrd="0" presId="urn:microsoft.com/office/officeart/2005/8/layout/orgChart1"/>
    <dgm:cxn modelId="{E86469D2-26A6-429D-89F1-366CE15D7BCA}" type="presParOf" srcId="{F169936A-935A-441F-9C38-AF5B2A3603A7}" destId="{2C2F8683-1ECA-454D-BDF5-C66379CB3F98}" srcOrd="1" destOrd="0" presId="urn:microsoft.com/office/officeart/2005/8/layout/orgChart1"/>
    <dgm:cxn modelId="{303E037F-490B-443E-BB06-2E1DC28E6EAE}" type="presParOf" srcId="{2C2F8683-1ECA-454D-BDF5-C66379CB3F98}" destId="{76F3BF59-8E8C-43B8-8E97-B434D379BAC6}" srcOrd="0" destOrd="0" presId="urn:microsoft.com/office/officeart/2005/8/layout/orgChart1"/>
    <dgm:cxn modelId="{1BBEC678-4252-4813-A8BE-D56E4DAC4D07}" type="presParOf" srcId="{2C2F8683-1ECA-454D-BDF5-C66379CB3F98}" destId="{81EF8912-DE1C-4B22-8E3C-C191303871FE}" srcOrd="1" destOrd="0" presId="urn:microsoft.com/office/officeart/2005/8/layout/orgChart1"/>
    <dgm:cxn modelId="{5F4DF4F4-D881-4ABC-B223-CDB2959F7D50}" type="presParOf" srcId="{81EF8912-DE1C-4B22-8E3C-C191303871FE}" destId="{FAC10785-DE5F-4C00-B8E5-458D598FBF0F}" srcOrd="0" destOrd="0" presId="urn:microsoft.com/office/officeart/2005/8/layout/orgChart1"/>
    <dgm:cxn modelId="{DF397172-590C-42E3-9EF9-F5E864BD7BF1}" type="presParOf" srcId="{FAC10785-DE5F-4C00-B8E5-458D598FBF0F}" destId="{A243D246-E903-4A64-AF38-ADA924929DE6}" srcOrd="0" destOrd="0" presId="urn:microsoft.com/office/officeart/2005/8/layout/orgChart1"/>
    <dgm:cxn modelId="{266EAB91-794F-4DBB-B73E-90BE35B7E20D}" type="presParOf" srcId="{FAC10785-DE5F-4C00-B8E5-458D598FBF0F}" destId="{C3A072B8-2656-461A-A45C-27105A0363CB}" srcOrd="1" destOrd="0" presId="urn:microsoft.com/office/officeart/2005/8/layout/orgChart1"/>
    <dgm:cxn modelId="{B6BB6946-E5D3-49D6-BD30-4D6DFA36DA94}" type="presParOf" srcId="{81EF8912-DE1C-4B22-8E3C-C191303871FE}" destId="{A8197DD7-D3DA-4A0D-BD51-1F829AD6C0C7}" srcOrd="1" destOrd="0" presId="urn:microsoft.com/office/officeart/2005/8/layout/orgChart1"/>
    <dgm:cxn modelId="{FD75EB1E-FE65-4C12-86D8-F644394F3122}" type="presParOf" srcId="{81EF8912-DE1C-4B22-8E3C-C191303871FE}" destId="{44EF846A-5CDB-4212-90AF-50C521AC201E}" srcOrd="2" destOrd="0" presId="urn:microsoft.com/office/officeart/2005/8/layout/orgChart1"/>
    <dgm:cxn modelId="{3C8858E9-52FB-4F08-B58D-34C7781125F2}" type="presParOf" srcId="{2C2F8683-1ECA-454D-BDF5-C66379CB3F98}" destId="{1A0DD72F-F254-4315-AB6E-B4DF553E6AB3}" srcOrd="2" destOrd="0" presId="urn:microsoft.com/office/officeart/2005/8/layout/orgChart1"/>
    <dgm:cxn modelId="{68527D9B-A047-4115-A1F8-20251126F07F}" type="presParOf" srcId="{2C2F8683-1ECA-454D-BDF5-C66379CB3F98}" destId="{6671D2FF-F462-4B4D-ABC9-F3388D528E31}" srcOrd="3" destOrd="0" presId="urn:microsoft.com/office/officeart/2005/8/layout/orgChart1"/>
    <dgm:cxn modelId="{2E064458-08A3-4E52-90B9-07383916E0A0}" type="presParOf" srcId="{6671D2FF-F462-4B4D-ABC9-F3388D528E31}" destId="{64F29FD1-B50F-40D5-88AB-90678A5013D3}" srcOrd="0" destOrd="0" presId="urn:microsoft.com/office/officeart/2005/8/layout/orgChart1"/>
    <dgm:cxn modelId="{8B2E7D19-6F35-4453-98C0-24C34EB65998}" type="presParOf" srcId="{64F29FD1-B50F-40D5-88AB-90678A5013D3}" destId="{DF4C5CA9-F6E6-4CDB-8897-FD313BB4C6FC}" srcOrd="0" destOrd="0" presId="urn:microsoft.com/office/officeart/2005/8/layout/orgChart1"/>
    <dgm:cxn modelId="{4D082263-DAE8-40B0-858C-8AA714A1BEEB}" type="presParOf" srcId="{64F29FD1-B50F-40D5-88AB-90678A5013D3}" destId="{3ED2B313-0912-4279-ABB1-9D1C09196453}" srcOrd="1" destOrd="0" presId="urn:microsoft.com/office/officeart/2005/8/layout/orgChart1"/>
    <dgm:cxn modelId="{E77AB061-87B5-4330-BF1D-AC19962C161E}" type="presParOf" srcId="{6671D2FF-F462-4B4D-ABC9-F3388D528E31}" destId="{D44D09EF-7B7F-4B88-9AF9-D0F4D85770B2}" srcOrd="1" destOrd="0" presId="urn:microsoft.com/office/officeart/2005/8/layout/orgChart1"/>
    <dgm:cxn modelId="{C62D898B-7A6D-4546-A4DD-D98B5391E81B}" type="presParOf" srcId="{6671D2FF-F462-4B4D-ABC9-F3388D528E31}" destId="{DBA6CF5A-9CBF-41C1-A3F8-0FCCCC672FAC}" srcOrd="2" destOrd="0" presId="urn:microsoft.com/office/officeart/2005/8/layout/orgChart1"/>
    <dgm:cxn modelId="{BBF4BFA5-F55F-46E3-9ACA-4314ACB6BC5F}" type="presParOf" srcId="{2C2F8683-1ECA-454D-BDF5-C66379CB3F98}" destId="{842890C3-B892-41FB-982D-EE37789B6CA6}" srcOrd="4" destOrd="0" presId="urn:microsoft.com/office/officeart/2005/8/layout/orgChart1"/>
    <dgm:cxn modelId="{E3157368-823E-4D0B-AFF8-78E96EB00F39}" type="presParOf" srcId="{2C2F8683-1ECA-454D-BDF5-C66379CB3F98}" destId="{DC60E985-11ED-40A8-8A25-9FF814677DF2}" srcOrd="5" destOrd="0" presId="urn:microsoft.com/office/officeart/2005/8/layout/orgChart1"/>
    <dgm:cxn modelId="{4603C321-C8A7-4080-B6ED-00C9E5A301B4}" type="presParOf" srcId="{DC60E985-11ED-40A8-8A25-9FF814677DF2}" destId="{D7F4272E-09C2-443C-9E13-5FAE4C65832B}" srcOrd="0" destOrd="0" presId="urn:microsoft.com/office/officeart/2005/8/layout/orgChart1"/>
    <dgm:cxn modelId="{549C712E-4C3C-454D-A5C8-6E0ADC846139}" type="presParOf" srcId="{D7F4272E-09C2-443C-9E13-5FAE4C65832B}" destId="{D82D7895-6F7C-4D7F-855F-A21802F366A6}" srcOrd="0" destOrd="0" presId="urn:microsoft.com/office/officeart/2005/8/layout/orgChart1"/>
    <dgm:cxn modelId="{5D0CF66C-64B8-4B22-9FFA-7F1B3314BD5C}" type="presParOf" srcId="{D7F4272E-09C2-443C-9E13-5FAE4C65832B}" destId="{27A5938A-E836-485E-A575-EDEEA1C863A1}" srcOrd="1" destOrd="0" presId="urn:microsoft.com/office/officeart/2005/8/layout/orgChart1"/>
    <dgm:cxn modelId="{767AA2AF-F25F-465E-99C8-90B5D310C83C}" type="presParOf" srcId="{DC60E985-11ED-40A8-8A25-9FF814677DF2}" destId="{AC81269B-5B98-4C34-A8D5-D0CEBEB7E89F}" srcOrd="1" destOrd="0" presId="urn:microsoft.com/office/officeart/2005/8/layout/orgChart1"/>
    <dgm:cxn modelId="{D883EFC1-B1C1-450F-BCC9-1F63F8AB7053}" type="presParOf" srcId="{DC60E985-11ED-40A8-8A25-9FF814677DF2}" destId="{A94A02D6-F88E-4452-95C6-E3879AAD6405}" srcOrd="2" destOrd="0" presId="urn:microsoft.com/office/officeart/2005/8/layout/orgChart1"/>
    <dgm:cxn modelId="{D605C080-3200-491F-888E-3D85E6572C52}" type="presParOf" srcId="{2C2F8683-1ECA-454D-BDF5-C66379CB3F98}" destId="{BF183500-4462-49E8-BA3A-47B8113F4342}" srcOrd="6" destOrd="0" presId="urn:microsoft.com/office/officeart/2005/8/layout/orgChart1"/>
    <dgm:cxn modelId="{58495633-8381-446A-A050-AF4F883C80A0}" type="presParOf" srcId="{2C2F8683-1ECA-454D-BDF5-C66379CB3F98}" destId="{A3A0FBCF-5EBA-47FC-985A-1BEA2537BE02}" srcOrd="7" destOrd="0" presId="urn:microsoft.com/office/officeart/2005/8/layout/orgChart1"/>
    <dgm:cxn modelId="{D08AE60E-FF1A-4468-80A1-8462CBCEF0AF}" type="presParOf" srcId="{A3A0FBCF-5EBA-47FC-985A-1BEA2537BE02}" destId="{93078B42-E5F8-4CF1-B3A6-14DE268653D4}" srcOrd="0" destOrd="0" presId="urn:microsoft.com/office/officeart/2005/8/layout/orgChart1"/>
    <dgm:cxn modelId="{9A681CD6-577F-48F1-866F-199AD468AC49}" type="presParOf" srcId="{93078B42-E5F8-4CF1-B3A6-14DE268653D4}" destId="{BD133AEF-2B13-4C84-AF25-8492750A3778}" srcOrd="0" destOrd="0" presId="urn:microsoft.com/office/officeart/2005/8/layout/orgChart1"/>
    <dgm:cxn modelId="{692788D5-764C-4E3B-9EFD-5CC2A575B7B9}" type="presParOf" srcId="{93078B42-E5F8-4CF1-B3A6-14DE268653D4}" destId="{7F55F95F-91CC-4119-9E7F-758D6EB8D776}" srcOrd="1" destOrd="0" presId="urn:microsoft.com/office/officeart/2005/8/layout/orgChart1"/>
    <dgm:cxn modelId="{1DDB16E2-9E31-465E-BE58-D3CF83A11CCD}" type="presParOf" srcId="{A3A0FBCF-5EBA-47FC-985A-1BEA2537BE02}" destId="{06022E7F-CEF0-41BA-A5AF-6F5164D52C4B}" srcOrd="1" destOrd="0" presId="urn:microsoft.com/office/officeart/2005/8/layout/orgChart1"/>
    <dgm:cxn modelId="{7948DD79-5A5F-44BA-856F-4AE30C2DA953}" type="presParOf" srcId="{A3A0FBCF-5EBA-47FC-985A-1BEA2537BE02}" destId="{42B4D606-4AD5-40DA-9EC8-ACA19445A099}" srcOrd="2" destOrd="0" presId="urn:microsoft.com/office/officeart/2005/8/layout/orgChart1"/>
    <dgm:cxn modelId="{C13BF0B5-F819-40ED-B0AE-9BE93378415C}" type="presParOf" srcId="{F169936A-935A-441F-9C38-AF5B2A3603A7}" destId="{582F181D-2980-42A2-92B3-707DA80EAF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CA00E0-9F1A-4E0C-ACA2-B6720172B18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8A7082-0853-492C-81D8-8B9C1EE2DA64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Statements</a:t>
          </a:r>
          <a:endParaRPr lang="en-US" sz="2400" dirty="0"/>
        </a:p>
      </dgm:t>
    </dgm:pt>
    <dgm:pt modelId="{EEBD0A86-85C8-4CAD-96B7-B27F18AD3F9A}" type="parTrans" cxnId="{C64CD501-4055-47D7-8BEC-88E670107142}">
      <dgm:prSet/>
      <dgm:spPr/>
      <dgm:t>
        <a:bodyPr/>
        <a:lstStyle/>
        <a:p>
          <a:endParaRPr lang="en-US"/>
        </a:p>
      </dgm:t>
    </dgm:pt>
    <dgm:pt modelId="{16DE6590-BFB4-4ADC-9BEE-18064A65A0D2}" type="sibTrans" cxnId="{C64CD501-4055-47D7-8BEC-88E670107142}">
      <dgm:prSet/>
      <dgm:spPr/>
      <dgm:t>
        <a:bodyPr/>
        <a:lstStyle/>
        <a:p>
          <a:endParaRPr lang="en-US"/>
        </a:p>
      </dgm:t>
    </dgm:pt>
    <dgm:pt modelId="{7529507E-891F-411E-96EE-28BE8BE728DD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JDBC Statement</a:t>
          </a:r>
          <a:endParaRPr lang="en-US" sz="2400" dirty="0"/>
        </a:p>
      </dgm:t>
    </dgm:pt>
    <dgm:pt modelId="{2EF17F53-5D49-4C55-AA46-EFB4BF3CE805}" type="parTrans" cxnId="{DA2EA76B-00B6-4F16-972F-F01E606BB52C}">
      <dgm:prSet/>
      <dgm:spPr/>
      <dgm:t>
        <a:bodyPr/>
        <a:lstStyle/>
        <a:p>
          <a:endParaRPr lang="en-US"/>
        </a:p>
      </dgm:t>
    </dgm:pt>
    <dgm:pt modelId="{3573D087-5F8A-4E2F-9E87-2E69F188CE8A}" type="sibTrans" cxnId="{DA2EA76B-00B6-4F16-972F-F01E606BB52C}">
      <dgm:prSet/>
      <dgm:spPr/>
      <dgm:t>
        <a:bodyPr/>
        <a:lstStyle/>
        <a:p>
          <a:endParaRPr lang="en-US"/>
        </a:p>
      </dgm:t>
    </dgm:pt>
    <dgm:pt modelId="{80591FB0-0C14-463F-BE3A-CE15D14077E4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Callable Statement</a:t>
          </a:r>
          <a:endParaRPr lang="en-US" sz="2400" dirty="0"/>
        </a:p>
      </dgm:t>
    </dgm:pt>
    <dgm:pt modelId="{FD4B8925-22B6-4075-95CD-44786EAD652E}" type="parTrans" cxnId="{9DFCE917-CF9E-4F75-A54F-0E30EB7D7D90}">
      <dgm:prSet/>
      <dgm:spPr/>
      <dgm:t>
        <a:bodyPr/>
        <a:lstStyle/>
        <a:p>
          <a:endParaRPr lang="en-US"/>
        </a:p>
      </dgm:t>
    </dgm:pt>
    <dgm:pt modelId="{2268655D-62AB-4115-86AF-99F3F3AD7B38}" type="sibTrans" cxnId="{9DFCE917-CF9E-4F75-A54F-0E30EB7D7D90}">
      <dgm:prSet/>
      <dgm:spPr/>
      <dgm:t>
        <a:bodyPr/>
        <a:lstStyle/>
        <a:p>
          <a:endParaRPr lang="en-US"/>
        </a:p>
      </dgm:t>
    </dgm:pt>
    <dgm:pt modelId="{9F2BA430-A429-427D-AC49-C4E722C6D8E7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Prepared Statement</a:t>
          </a:r>
          <a:endParaRPr lang="en-US" sz="2400" dirty="0"/>
        </a:p>
      </dgm:t>
    </dgm:pt>
    <dgm:pt modelId="{4984404C-7363-462D-9D1F-6C66DEFFF70C}" type="parTrans" cxnId="{09D0AFD7-2C25-4412-BB7B-06C62C4FC656}">
      <dgm:prSet/>
      <dgm:spPr/>
      <dgm:t>
        <a:bodyPr/>
        <a:lstStyle/>
        <a:p>
          <a:endParaRPr lang="en-US"/>
        </a:p>
      </dgm:t>
    </dgm:pt>
    <dgm:pt modelId="{CFF8C15C-43BE-4063-A55F-5D0EFB972994}" type="sibTrans" cxnId="{09D0AFD7-2C25-4412-BB7B-06C62C4FC656}">
      <dgm:prSet/>
      <dgm:spPr/>
      <dgm:t>
        <a:bodyPr/>
        <a:lstStyle/>
        <a:p>
          <a:endParaRPr lang="en-US"/>
        </a:p>
      </dgm:t>
    </dgm:pt>
    <dgm:pt modelId="{B6C29767-FDDF-445C-B62F-AF64DF180A77}" type="pres">
      <dgm:prSet presAssocID="{EBCA00E0-9F1A-4E0C-ACA2-B6720172B1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2BEF714-574E-45E6-A77F-B040548C45DC}" type="pres">
      <dgm:prSet presAssocID="{7A8A7082-0853-492C-81D8-8B9C1EE2DA64}" presName="hierRoot1" presStyleCnt="0">
        <dgm:presLayoutVars>
          <dgm:hierBranch val="init"/>
        </dgm:presLayoutVars>
      </dgm:prSet>
      <dgm:spPr/>
    </dgm:pt>
    <dgm:pt modelId="{22C62EC9-9DDC-4E53-98CE-366C5895B78B}" type="pres">
      <dgm:prSet presAssocID="{7A8A7082-0853-492C-81D8-8B9C1EE2DA64}" presName="rootComposite1" presStyleCnt="0"/>
      <dgm:spPr/>
    </dgm:pt>
    <dgm:pt modelId="{DCBAD54E-462E-4B74-A7C0-A47D4D6CF935}" type="pres">
      <dgm:prSet presAssocID="{7A8A7082-0853-492C-81D8-8B9C1EE2DA6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B5DE74-0FA4-49F0-863F-09D86F8B24D0}" type="pres">
      <dgm:prSet presAssocID="{7A8A7082-0853-492C-81D8-8B9C1EE2DA6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C5F63FE-E702-4A8F-BBFB-8D6D4D390804}" type="pres">
      <dgm:prSet presAssocID="{7A8A7082-0853-492C-81D8-8B9C1EE2DA64}" presName="hierChild2" presStyleCnt="0"/>
      <dgm:spPr/>
    </dgm:pt>
    <dgm:pt modelId="{FF1E6684-E442-4934-A325-885B16EBB3A5}" type="pres">
      <dgm:prSet presAssocID="{2EF17F53-5D49-4C55-AA46-EFB4BF3CE805}" presName="Name37" presStyleLbl="parChTrans1D2" presStyleIdx="0" presStyleCnt="3"/>
      <dgm:spPr/>
      <dgm:t>
        <a:bodyPr/>
        <a:lstStyle/>
        <a:p>
          <a:endParaRPr lang="en-US"/>
        </a:p>
      </dgm:t>
    </dgm:pt>
    <dgm:pt modelId="{D65BF25A-A119-4F19-AC9F-062518345C2D}" type="pres">
      <dgm:prSet presAssocID="{7529507E-891F-411E-96EE-28BE8BE728DD}" presName="hierRoot2" presStyleCnt="0">
        <dgm:presLayoutVars>
          <dgm:hierBranch val="init"/>
        </dgm:presLayoutVars>
      </dgm:prSet>
      <dgm:spPr/>
    </dgm:pt>
    <dgm:pt modelId="{8CB776DF-25C8-4BC7-BF60-0568AA6D0853}" type="pres">
      <dgm:prSet presAssocID="{7529507E-891F-411E-96EE-28BE8BE728DD}" presName="rootComposite" presStyleCnt="0"/>
      <dgm:spPr/>
    </dgm:pt>
    <dgm:pt modelId="{4F58A0EB-BC5B-4D81-83F5-FA684AE3DBEC}" type="pres">
      <dgm:prSet presAssocID="{7529507E-891F-411E-96EE-28BE8BE728D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E375F3-10D1-4CB2-A40F-415EF92C4DB7}" type="pres">
      <dgm:prSet presAssocID="{7529507E-891F-411E-96EE-28BE8BE728DD}" presName="rootConnector" presStyleLbl="node2" presStyleIdx="0" presStyleCnt="3"/>
      <dgm:spPr/>
      <dgm:t>
        <a:bodyPr/>
        <a:lstStyle/>
        <a:p>
          <a:endParaRPr lang="en-US"/>
        </a:p>
      </dgm:t>
    </dgm:pt>
    <dgm:pt modelId="{A133D37F-6795-4CBB-884E-5EFD86BE6929}" type="pres">
      <dgm:prSet presAssocID="{7529507E-891F-411E-96EE-28BE8BE728DD}" presName="hierChild4" presStyleCnt="0"/>
      <dgm:spPr/>
    </dgm:pt>
    <dgm:pt modelId="{7E47BDE1-BCE3-4BCB-8CE7-038ADA7839E9}" type="pres">
      <dgm:prSet presAssocID="{7529507E-891F-411E-96EE-28BE8BE728DD}" presName="hierChild5" presStyleCnt="0"/>
      <dgm:spPr/>
    </dgm:pt>
    <dgm:pt modelId="{F3C73A45-F534-4C38-9342-C3CA22A7B814}" type="pres">
      <dgm:prSet presAssocID="{FD4B8925-22B6-4075-95CD-44786EAD652E}" presName="Name37" presStyleLbl="parChTrans1D2" presStyleIdx="1" presStyleCnt="3"/>
      <dgm:spPr/>
      <dgm:t>
        <a:bodyPr/>
        <a:lstStyle/>
        <a:p>
          <a:endParaRPr lang="en-US"/>
        </a:p>
      </dgm:t>
    </dgm:pt>
    <dgm:pt modelId="{DA8E014B-CE39-40B9-B9DA-29B4C7B7279C}" type="pres">
      <dgm:prSet presAssocID="{80591FB0-0C14-463F-BE3A-CE15D14077E4}" presName="hierRoot2" presStyleCnt="0">
        <dgm:presLayoutVars>
          <dgm:hierBranch val="init"/>
        </dgm:presLayoutVars>
      </dgm:prSet>
      <dgm:spPr/>
    </dgm:pt>
    <dgm:pt modelId="{E0D792D3-679F-4B23-A121-9D8AC817FED7}" type="pres">
      <dgm:prSet presAssocID="{80591FB0-0C14-463F-BE3A-CE15D14077E4}" presName="rootComposite" presStyleCnt="0"/>
      <dgm:spPr/>
    </dgm:pt>
    <dgm:pt modelId="{B703E7DA-BC11-4FD5-807A-9F850EDC051A}" type="pres">
      <dgm:prSet presAssocID="{80591FB0-0C14-463F-BE3A-CE15D14077E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7F2A3C-5165-4690-88BF-B2796CA0CA47}" type="pres">
      <dgm:prSet presAssocID="{80591FB0-0C14-463F-BE3A-CE15D14077E4}" presName="rootConnector" presStyleLbl="node2" presStyleIdx="1" presStyleCnt="3"/>
      <dgm:spPr/>
      <dgm:t>
        <a:bodyPr/>
        <a:lstStyle/>
        <a:p>
          <a:endParaRPr lang="en-US"/>
        </a:p>
      </dgm:t>
    </dgm:pt>
    <dgm:pt modelId="{8879D14B-FDB3-43E9-BEB2-876DCCC1486A}" type="pres">
      <dgm:prSet presAssocID="{80591FB0-0C14-463F-BE3A-CE15D14077E4}" presName="hierChild4" presStyleCnt="0"/>
      <dgm:spPr/>
    </dgm:pt>
    <dgm:pt modelId="{4448BCFE-1EA7-4C6D-B857-D00B3EE0C602}" type="pres">
      <dgm:prSet presAssocID="{80591FB0-0C14-463F-BE3A-CE15D14077E4}" presName="hierChild5" presStyleCnt="0"/>
      <dgm:spPr/>
    </dgm:pt>
    <dgm:pt modelId="{BCE93353-36DA-4879-85ED-695FF2A53543}" type="pres">
      <dgm:prSet presAssocID="{4984404C-7363-462D-9D1F-6C66DEFFF70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6EDA7EF-EEA7-4F87-A573-442AE4D5A84F}" type="pres">
      <dgm:prSet presAssocID="{9F2BA430-A429-427D-AC49-C4E722C6D8E7}" presName="hierRoot2" presStyleCnt="0">
        <dgm:presLayoutVars>
          <dgm:hierBranch val="init"/>
        </dgm:presLayoutVars>
      </dgm:prSet>
      <dgm:spPr/>
    </dgm:pt>
    <dgm:pt modelId="{7DEF02AC-393B-4529-B522-D34479791EAC}" type="pres">
      <dgm:prSet presAssocID="{9F2BA430-A429-427D-AC49-C4E722C6D8E7}" presName="rootComposite" presStyleCnt="0"/>
      <dgm:spPr/>
    </dgm:pt>
    <dgm:pt modelId="{169FD647-82FE-4F7D-AA4E-9B5FD0805E35}" type="pres">
      <dgm:prSet presAssocID="{9F2BA430-A429-427D-AC49-C4E722C6D8E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53A1F3-A3CB-45D5-8AB9-059B745F92CB}" type="pres">
      <dgm:prSet presAssocID="{9F2BA430-A429-427D-AC49-C4E722C6D8E7}" presName="rootConnector" presStyleLbl="node2" presStyleIdx="2" presStyleCnt="3"/>
      <dgm:spPr/>
      <dgm:t>
        <a:bodyPr/>
        <a:lstStyle/>
        <a:p>
          <a:endParaRPr lang="en-US"/>
        </a:p>
      </dgm:t>
    </dgm:pt>
    <dgm:pt modelId="{F8C26E93-3876-4EC2-85DC-08646C865744}" type="pres">
      <dgm:prSet presAssocID="{9F2BA430-A429-427D-AC49-C4E722C6D8E7}" presName="hierChild4" presStyleCnt="0"/>
      <dgm:spPr/>
    </dgm:pt>
    <dgm:pt modelId="{60C4896E-E6DF-48A4-A36E-FFBF860DAB76}" type="pres">
      <dgm:prSet presAssocID="{9F2BA430-A429-427D-AC49-C4E722C6D8E7}" presName="hierChild5" presStyleCnt="0"/>
      <dgm:spPr/>
    </dgm:pt>
    <dgm:pt modelId="{3B35B702-7A82-47AF-9CC1-62463C572A1C}" type="pres">
      <dgm:prSet presAssocID="{7A8A7082-0853-492C-81D8-8B9C1EE2DA64}" presName="hierChild3" presStyleCnt="0"/>
      <dgm:spPr/>
    </dgm:pt>
  </dgm:ptLst>
  <dgm:cxnLst>
    <dgm:cxn modelId="{9DFCE917-CF9E-4F75-A54F-0E30EB7D7D90}" srcId="{7A8A7082-0853-492C-81D8-8B9C1EE2DA64}" destId="{80591FB0-0C14-463F-BE3A-CE15D14077E4}" srcOrd="1" destOrd="0" parTransId="{FD4B8925-22B6-4075-95CD-44786EAD652E}" sibTransId="{2268655D-62AB-4115-86AF-99F3F3AD7B38}"/>
    <dgm:cxn modelId="{5D996780-DA30-4ECF-817C-4439A47489E6}" type="presOf" srcId="{4984404C-7363-462D-9D1F-6C66DEFFF70C}" destId="{BCE93353-36DA-4879-85ED-695FF2A53543}" srcOrd="0" destOrd="0" presId="urn:microsoft.com/office/officeart/2005/8/layout/orgChart1"/>
    <dgm:cxn modelId="{DA2EA76B-00B6-4F16-972F-F01E606BB52C}" srcId="{7A8A7082-0853-492C-81D8-8B9C1EE2DA64}" destId="{7529507E-891F-411E-96EE-28BE8BE728DD}" srcOrd="0" destOrd="0" parTransId="{2EF17F53-5D49-4C55-AA46-EFB4BF3CE805}" sibTransId="{3573D087-5F8A-4E2F-9E87-2E69F188CE8A}"/>
    <dgm:cxn modelId="{E322A839-734C-4FD9-AEB5-97179A1BA85C}" type="presOf" srcId="{9F2BA430-A429-427D-AC49-C4E722C6D8E7}" destId="{0E53A1F3-A3CB-45D5-8AB9-059B745F92CB}" srcOrd="1" destOrd="0" presId="urn:microsoft.com/office/officeart/2005/8/layout/orgChart1"/>
    <dgm:cxn modelId="{80C3B6FB-CB7B-4388-8F13-9ED0AEF97363}" type="presOf" srcId="{80591FB0-0C14-463F-BE3A-CE15D14077E4}" destId="{E67F2A3C-5165-4690-88BF-B2796CA0CA47}" srcOrd="1" destOrd="0" presId="urn:microsoft.com/office/officeart/2005/8/layout/orgChart1"/>
    <dgm:cxn modelId="{AD91ED23-D777-4628-9685-6E681C87F0A0}" type="presOf" srcId="{7529507E-891F-411E-96EE-28BE8BE728DD}" destId="{4F58A0EB-BC5B-4D81-83F5-FA684AE3DBEC}" srcOrd="0" destOrd="0" presId="urn:microsoft.com/office/officeart/2005/8/layout/orgChart1"/>
    <dgm:cxn modelId="{65C7364E-BC72-4931-8E2B-63E34D5C048A}" type="presOf" srcId="{7A8A7082-0853-492C-81D8-8B9C1EE2DA64}" destId="{DCBAD54E-462E-4B74-A7C0-A47D4D6CF935}" srcOrd="0" destOrd="0" presId="urn:microsoft.com/office/officeart/2005/8/layout/orgChart1"/>
    <dgm:cxn modelId="{C64CD501-4055-47D7-8BEC-88E670107142}" srcId="{EBCA00E0-9F1A-4E0C-ACA2-B6720172B181}" destId="{7A8A7082-0853-492C-81D8-8B9C1EE2DA64}" srcOrd="0" destOrd="0" parTransId="{EEBD0A86-85C8-4CAD-96B7-B27F18AD3F9A}" sibTransId="{16DE6590-BFB4-4ADC-9BEE-18064A65A0D2}"/>
    <dgm:cxn modelId="{9907D887-7FAE-4E98-9DE3-341E6FDE2845}" type="presOf" srcId="{7A8A7082-0853-492C-81D8-8B9C1EE2DA64}" destId="{05B5DE74-0FA4-49F0-863F-09D86F8B24D0}" srcOrd="1" destOrd="0" presId="urn:microsoft.com/office/officeart/2005/8/layout/orgChart1"/>
    <dgm:cxn modelId="{C8FDE8A4-D6C3-4DF2-B937-BCA0B75AC589}" type="presOf" srcId="{7529507E-891F-411E-96EE-28BE8BE728DD}" destId="{0DE375F3-10D1-4CB2-A40F-415EF92C4DB7}" srcOrd="1" destOrd="0" presId="urn:microsoft.com/office/officeart/2005/8/layout/orgChart1"/>
    <dgm:cxn modelId="{54809539-0667-40B6-B411-27F760B9D36F}" type="presOf" srcId="{80591FB0-0C14-463F-BE3A-CE15D14077E4}" destId="{B703E7DA-BC11-4FD5-807A-9F850EDC051A}" srcOrd="0" destOrd="0" presId="urn:microsoft.com/office/officeart/2005/8/layout/orgChart1"/>
    <dgm:cxn modelId="{5AF37E8F-E973-4693-853E-F3EA0913778A}" type="presOf" srcId="{9F2BA430-A429-427D-AC49-C4E722C6D8E7}" destId="{169FD647-82FE-4F7D-AA4E-9B5FD0805E35}" srcOrd="0" destOrd="0" presId="urn:microsoft.com/office/officeart/2005/8/layout/orgChart1"/>
    <dgm:cxn modelId="{09D0AFD7-2C25-4412-BB7B-06C62C4FC656}" srcId="{7A8A7082-0853-492C-81D8-8B9C1EE2DA64}" destId="{9F2BA430-A429-427D-AC49-C4E722C6D8E7}" srcOrd="2" destOrd="0" parTransId="{4984404C-7363-462D-9D1F-6C66DEFFF70C}" sibTransId="{CFF8C15C-43BE-4063-A55F-5D0EFB972994}"/>
    <dgm:cxn modelId="{8E06B54E-DCF8-47AD-9EDC-DFCDF7BA23A2}" type="presOf" srcId="{FD4B8925-22B6-4075-95CD-44786EAD652E}" destId="{F3C73A45-F534-4C38-9342-C3CA22A7B814}" srcOrd="0" destOrd="0" presId="urn:microsoft.com/office/officeart/2005/8/layout/orgChart1"/>
    <dgm:cxn modelId="{510393A7-55A0-4665-9E4F-C7A3445FF3E6}" type="presOf" srcId="{EBCA00E0-9F1A-4E0C-ACA2-B6720172B181}" destId="{B6C29767-FDDF-445C-B62F-AF64DF180A77}" srcOrd="0" destOrd="0" presId="urn:microsoft.com/office/officeart/2005/8/layout/orgChart1"/>
    <dgm:cxn modelId="{B1732D4E-74DF-4100-9624-82B2EB4DEFE4}" type="presOf" srcId="{2EF17F53-5D49-4C55-AA46-EFB4BF3CE805}" destId="{FF1E6684-E442-4934-A325-885B16EBB3A5}" srcOrd="0" destOrd="0" presId="urn:microsoft.com/office/officeart/2005/8/layout/orgChart1"/>
    <dgm:cxn modelId="{D83947E9-0969-4121-A79A-3F468448BD40}" type="presParOf" srcId="{B6C29767-FDDF-445C-B62F-AF64DF180A77}" destId="{F2BEF714-574E-45E6-A77F-B040548C45DC}" srcOrd="0" destOrd="0" presId="urn:microsoft.com/office/officeart/2005/8/layout/orgChart1"/>
    <dgm:cxn modelId="{EEFD0A72-BE00-4324-9A66-1B1E5BB19162}" type="presParOf" srcId="{F2BEF714-574E-45E6-A77F-B040548C45DC}" destId="{22C62EC9-9DDC-4E53-98CE-366C5895B78B}" srcOrd="0" destOrd="0" presId="urn:microsoft.com/office/officeart/2005/8/layout/orgChart1"/>
    <dgm:cxn modelId="{2CFF7F3F-6A98-40FE-88B8-1920E69EBD78}" type="presParOf" srcId="{22C62EC9-9DDC-4E53-98CE-366C5895B78B}" destId="{DCBAD54E-462E-4B74-A7C0-A47D4D6CF935}" srcOrd="0" destOrd="0" presId="urn:microsoft.com/office/officeart/2005/8/layout/orgChart1"/>
    <dgm:cxn modelId="{E1096E08-2B88-4D2D-9441-CE794D6B7C7E}" type="presParOf" srcId="{22C62EC9-9DDC-4E53-98CE-366C5895B78B}" destId="{05B5DE74-0FA4-49F0-863F-09D86F8B24D0}" srcOrd="1" destOrd="0" presId="urn:microsoft.com/office/officeart/2005/8/layout/orgChart1"/>
    <dgm:cxn modelId="{E659E075-85E3-44ED-BB8A-42E12439AE3A}" type="presParOf" srcId="{F2BEF714-574E-45E6-A77F-B040548C45DC}" destId="{BC5F63FE-E702-4A8F-BBFB-8D6D4D390804}" srcOrd="1" destOrd="0" presId="urn:microsoft.com/office/officeart/2005/8/layout/orgChart1"/>
    <dgm:cxn modelId="{2CCC4B8A-335F-4C1B-A4FB-BDE38EEABCFA}" type="presParOf" srcId="{BC5F63FE-E702-4A8F-BBFB-8D6D4D390804}" destId="{FF1E6684-E442-4934-A325-885B16EBB3A5}" srcOrd="0" destOrd="0" presId="urn:microsoft.com/office/officeart/2005/8/layout/orgChart1"/>
    <dgm:cxn modelId="{EFCD8532-EC80-4E67-B7EA-2A69CFDECE98}" type="presParOf" srcId="{BC5F63FE-E702-4A8F-BBFB-8D6D4D390804}" destId="{D65BF25A-A119-4F19-AC9F-062518345C2D}" srcOrd="1" destOrd="0" presId="urn:microsoft.com/office/officeart/2005/8/layout/orgChart1"/>
    <dgm:cxn modelId="{3C115AD0-0916-46FD-BD93-84AABE59BEF7}" type="presParOf" srcId="{D65BF25A-A119-4F19-AC9F-062518345C2D}" destId="{8CB776DF-25C8-4BC7-BF60-0568AA6D0853}" srcOrd="0" destOrd="0" presId="urn:microsoft.com/office/officeart/2005/8/layout/orgChart1"/>
    <dgm:cxn modelId="{8437F459-6324-4F4E-9633-23BC76F62E20}" type="presParOf" srcId="{8CB776DF-25C8-4BC7-BF60-0568AA6D0853}" destId="{4F58A0EB-BC5B-4D81-83F5-FA684AE3DBEC}" srcOrd="0" destOrd="0" presId="urn:microsoft.com/office/officeart/2005/8/layout/orgChart1"/>
    <dgm:cxn modelId="{D635E54E-98D1-4213-B4A1-E0A553481181}" type="presParOf" srcId="{8CB776DF-25C8-4BC7-BF60-0568AA6D0853}" destId="{0DE375F3-10D1-4CB2-A40F-415EF92C4DB7}" srcOrd="1" destOrd="0" presId="urn:microsoft.com/office/officeart/2005/8/layout/orgChart1"/>
    <dgm:cxn modelId="{8E87463E-1AD9-4635-82D6-95A5D4A19161}" type="presParOf" srcId="{D65BF25A-A119-4F19-AC9F-062518345C2D}" destId="{A133D37F-6795-4CBB-884E-5EFD86BE6929}" srcOrd="1" destOrd="0" presId="urn:microsoft.com/office/officeart/2005/8/layout/orgChart1"/>
    <dgm:cxn modelId="{3068953B-C0E6-46D0-BB87-24517D014DF7}" type="presParOf" srcId="{D65BF25A-A119-4F19-AC9F-062518345C2D}" destId="{7E47BDE1-BCE3-4BCB-8CE7-038ADA7839E9}" srcOrd="2" destOrd="0" presId="urn:microsoft.com/office/officeart/2005/8/layout/orgChart1"/>
    <dgm:cxn modelId="{0F085553-6CA2-4B81-8D4B-863B79DAF028}" type="presParOf" srcId="{BC5F63FE-E702-4A8F-BBFB-8D6D4D390804}" destId="{F3C73A45-F534-4C38-9342-C3CA22A7B814}" srcOrd="2" destOrd="0" presId="urn:microsoft.com/office/officeart/2005/8/layout/orgChart1"/>
    <dgm:cxn modelId="{1DAA3C26-DB04-4EF4-9707-D2C0C0A6DC94}" type="presParOf" srcId="{BC5F63FE-E702-4A8F-BBFB-8D6D4D390804}" destId="{DA8E014B-CE39-40B9-B9DA-29B4C7B7279C}" srcOrd="3" destOrd="0" presId="urn:microsoft.com/office/officeart/2005/8/layout/orgChart1"/>
    <dgm:cxn modelId="{9B742A3B-79C5-43D8-963C-1F04B2766F6B}" type="presParOf" srcId="{DA8E014B-CE39-40B9-B9DA-29B4C7B7279C}" destId="{E0D792D3-679F-4B23-A121-9D8AC817FED7}" srcOrd="0" destOrd="0" presId="urn:microsoft.com/office/officeart/2005/8/layout/orgChart1"/>
    <dgm:cxn modelId="{272457B6-BA3D-4ED8-A08C-F9104676DBD5}" type="presParOf" srcId="{E0D792D3-679F-4B23-A121-9D8AC817FED7}" destId="{B703E7DA-BC11-4FD5-807A-9F850EDC051A}" srcOrd="0" destOrd="0" presId="urn:microsoft.com/office/officeart/2005/8/layout/orgChart1"/>
    <dgm:cxn modelId="{0C1A25E8-13BF-4476-B5CD-108FC5E3FA38}" type="presParOf" srcId="{E0D792D3-679F-4B23-A121-9D8AC817FED7}" destId="{E67F2A3C-5165-4690-88BF-B2796CA0CA47}" srcOrd="1" destOrd="0" presId="urn:microsoft.com/office/officeart/2005/8/layout/orgChart1"/>
    <dgm:cxn modelId="{559B80CC-BA01-4182-BBBB-546C04DBC071}" type="presParOf" srcId="{DA8E014B-CE39-40B9-B9DA-29B4C7B7279C}" destId="{8879D14B-FDB3-43E9-BEB2-876DCCC1486A}" srcOrd="1" destOrd="0" presId="urn:microsoft.com/office/officeart/2005/8/layout/orgChart1"/>
    <dgm:cxn modelId="{26944DD9-231C-407C-91D8-9EE8F9F2825C}" type="presParOf" srcId="{DA8E014B-CE39-40B9-B9DA-29B4C7B7279C}" destId="{4448BCFE-1EA7-4C6D-B857-D00B3EE0C602}" srcOrd="2" destOrd="0" presId="urn:microsoft.com/office/officeart/2005/8/layout/orgChart1"/>
    <dgm:cxn modelId="{5B7A90D5-432D-4576-8B67-D692A33166EF}" type="presParOf" srcId="{BC5F63FE-E702-4A8F-BBFB-8D6D4D390804}" destId="{BCE93353-36DA-4879-85ED-695FF2A53543}" srcOrd="4" destOrd="0" presId="urn:microsoft.com/office/officeart/2005/8/layout/orgChart1"/>
    <dgm:cxn modelId="{47665EC3-49D6-4485-9D29-4D211004AF03}" type="presParOf" srcId="{BC5F63FE-E702-4A8F-BBFB-8D6D4D390804}" destId="{D6EDA7EF-EEA7-4F87-A573-442AE4D5A84F}" srcOrd="5" destOrd="0" presId="urn:microsoft.com/office/officeart/2005/8/layout/orgChart1"/>
    <dgm:cxn modelId="{9AFEEDCE-81A6-4A45-B59D-62ED74EB1B28}" type="presParOf" srcId="{D6EDA7EF-EEA7-4F87-A573-442AE4D5A84F}" destId="{7DEF02AC-393B-4529-B522-D34479791EAC}" srcOrd="0" destOrd="0" presId="urn:microsoft.com/office/officeart/2005/8/layout/orgChart1"/>
    <dgm:cxn modelId="{A8B62135-82AA-49CE-8F6E-3737070253BC}" type="presParOf" srcId="{7DEF02AC-393B-4529-B522-D34479791EAC}" destId="{169FD647-82FE-4F7D-AA4E-9B5FD0805E35}" srcOrd="0" destOrd="0" presId="urn:microsoft.com/office/officeart/2005/8/layout/orgChart1"/>
    <dgm:cxn modelId="{0A7E1537-98C3-4E0F-8DB5-926C530E1E06}" type="presParOf" srcId="{7DEF02AC-393B-4529-B522-D34479791EAC}" destId="{0E53A1F3-A3CB-45D5-8AB9-059B745F92CB}" srcOrd="1" destOrd="0" presId="urn:microsoft.com/office/officeart/2005/8/layout/orgChart1"/>
    <dgm:cxn modelId="{42BC9593-B0C6-4602-8477-62801AE163EA}" type="presParOf" srcId="{D6EDA7EF-EEA7-4F87-A573-442AE4D5A84F}" destId="{F8C26E93-3876-4EC2-85DC-08646C865744}" srcOrd="1" destOrd="0" presId="urn:microsoft.com/office/officeart/2005/8/layout/orgChart1"/>
    <dgm:cxn modelId="{7BD65912-94AC-486C-A69F-5D7A05808FDB}" type="presParOf" srcId="{D6EDA7EF-EEA7-4F87-A573-442AE4D5A84F}" destId="{60C4896E-E6DF-48A4-A36E-FFBF860DAB76}" srcOrd="2" destOrd="0" presId="urn:microsoft.com/office/officeart/2005/8/layout/orgChart1"/>
    <dgm:cxn modelId="{CF5A8A56-9992-42BE-A035-A8E3C4EEE622}" type="presParOf" srcId="{F2BEF714-574E-45E6-A77F-B040548C45DC}" destId="{3B35B702-7A82-47AF-9CC1-62463C572A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83500-4462-49E8-BA3A-47B8113F4342}">
      <dsp:nvSpPr>
        <dsp:cNvPr id="0" name=""/>
        <dsp:cNvSpPr/>
      </dsp:nvSpPr>
      <dsp:spPr>
        <a:xfrm>
          <a:off x="3886200" y="1905480"/>
          <a:ext cx="3094575" cy="253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519"/>
              </a:lnTo>
              <a:lnTo>
                <a:pt x="3094575" y="126519"/>
              </a:lnTo>
              <a:lnTo>
                <a:pt x="3094575" y="2530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890C3-B892-41FB-982D-EE37789B6CA6}">
      <dsp:nvSpPr>
        <dsp:cNvPr id="0" name=""/>
        <dsp:cNvSpPr/>
      </dsp:nvSpPr>
      <dsp:spPr>
        <a:xfrm>
          <a:off x="3886200" y="1905480"/>
          <a:ext cx="1121922" cy="253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519"/>
              </a:lnTo>
              <a:lnTo>
                <a:pt x="1121922" y="126519"/>
              </a:lnTo>
              <a:lnTo>
                <a:pt x="1121922" y="2530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DD72F-F254-4315-AB6E-B4DF553E6AB3}">
      <dsp:nvSpPr>
        <dsp:cNvPr id="0" name=""/>
        <dsp:cNvSpPr/>
      </dsp:nvSpPr>
      <dsp:spPr>
        <a:xfrm>
          <a:off x="2830874" y="1905480"/>
          <a:ext cx="1055325" cy="253039"/>
        </a:xfrm>
        <a:custGeom>
          <a:avLst/>
          <a:gdLst/>
          <a:ahLst/>
          <a:cxnLst/>
          <a:rect l="0" t="0" r="0" b="0"/>
          <a:pathLst>
            <a:path>
              <a:moveTo>
                <a:pt x="1055325" y="0"/>
              </a:moveTo>
              <a:lnTo>
                <a:pt x="1055325" y="126519"/>
              </a:lnTo>
              <a:lnTo>
                <a:pt x="0" y="126519"/>
              </a:lnTo>
              <a:lnTo>
                <a:pt x="0" y="2530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3BF59-8E8C-43B8-8E97-B434D379BAC6}">
      <dsp:nvSpPr>
        <dsp:cNvPr id="0" name=""/>
        <dsp:cNvSpPr/>
      </dsp:nvSpPr>
      <dsp:spPr>
        <a:xfrm>
          <a:off x="791624" y="1905480"/>
          <a:ext cx="3094575" cy="253039"/>
        </a:xfrm>
        <a:custGeom>
          <a:avLst/>
          <a:gdLst/>
          <a:ahLst/>
          <a:cxnLst/>
          <a:rect l="0" t="0" r="0" b="0"/>
          <a:pathLst>
            <a:path>
              <a:moveTo>
                <a:pt x="3094575" y="0"/>
              </a:moveTo>
              <a:lnTo>
                <a:pt x="3094575" y="126519"/>
              </a:lnTo>
              <a:lnTo>
                <a:pt x="0" y="126519"/>
              </a:lnTo>
              <a:lnTo>
                <a:pt x="0" y="2530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6E1D4-3458-416F-989D-6EEBDDEC4D38}">
      <dsp:nvSpPr>
        <dsp:cNvPr id="0" name=""/>
        <dsp:cNvSpPr/>
      </dsp:nvSpPr>
      <dsp:spPr>
        <a:xfrm>
          <a:off x="3095391" y="945966"/>
          <a:ext cx="1581616" cy="959513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JDBC Drivers</a:t>
          </a:r>
          <a:endParaRPr lang="en-US" sz="2200" b="1" kern="1200" dirty="0"/>
        </a:p>
      </dsp:txBody>
      <dsp:txXfrm>
        <a:off x="3095391" y="945966"/>
        <a:ext cx="1581616" cy="959513"/>
      </dsp:txXfrm>
    </dsp:sp>
    <dsp:sp modelId="{A243D246-E903-4A64-AF38-ADA924929DE6}">
      <dsp:nvSpPr>
        <dsp:cNvPr id="0" name=""/>
        <dsp:cNvSpPr/>
      </dsp:nvSpPr>
      <dsp:spPr>
        <a:xfrm>
          <a:off x="815" y="2158519"/>
          <a:ext cx="1581616" cy="959513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b="1" kern="1200" dirty="0" smtClean="0"/>
            <a:t>Type 1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kern="1200" dirty="0" smtClean="0"/>
            <a:t>JDBC-ODBC Bridge Driver</a:t>
          </a:r>
        </a:p>
      </dsp:txBody>
      <dsp:txXfrm>
        <a:off x="815" y="2158519"/>
        <a:ext cx="1581616" cy="959513"/>
      </dsp:txXfrm>
    </dsp:sp>
    <dsp:sp modelId="{DF4C5CA9-F6E6-4CDB-8897-FD313BB4C6FC}">
      <dsp:nvSpPr>
        <dsp:cNvPr id="0" name=""/>
        <dsp:cNvSpPr/>
      </dsp:nvSpPr>
      <dsp:spPr>
        <a:xfrm>
          <a:off x="1835471" y="2158519"/>
          <a:ext cx="1990805" cy="959513"/>
        </a:xfrm>
        <a:prstGeom prst="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Type 2          </a:t>
          </a:r>
          <a:r>
            <a:rPr lang="en-US" sz="2000" kern="1200" dirty="0" smtClean="0"/>
            <a:t>Native-API Partial Java Driver</a:t>
          </a:r>
          <a:endParaRPr lang="en-US" sz="2000" kern="1200" dirty="0"/>
        </a:p>
      </dsp:txBody>
      <dsp:txXfrm>
        <a:off x="1835471" y="2158519"/>
        <a:ext cx="1990805" cy="959513"/>
      </dsp:txXfrm>
    </dsp:sp>
    <dsp:sp modelId="{D82D7895-6F7C-4D7F-855F-A21802F366A6}">
      <dsp:nvSpPr>
        <dsp:cNvPr id="0" name=""/>
        <dsp:cNvSpPr/>
      </dsp:nvSpPr>
      <dsp:spPr>
        <a:xfrm>
          <a:off x="4079317" y="2158519"/>
          <a:ext cx="1857610" cy="959513"/>
        </a:xfrm>
        <a:prstGeom prst="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Type 3 </a:t>
          </a:r>
          <a:r>
            <a:rPr lang="en-US" sz="2000" kern="1200" dirty="0" smtClean="0"/>
            <a:t>Java/Network-Protocol Driver</a:t>
          </a:r>
          <a:endParaRPr lang="en-US" sz="2000" kern="1200" dirty="0"/>
        </a:p>
      </dsp:txBody>
      <dsp:txXfrm>
        <a:off x="4079317" y="2158519"/>
        <a:ext cx="1857610" cy="959513"/>
      </dsp:txXfrm>
    </dsp:sp>
    <dsp:sp modelId="{BD133AEF-2B13-4C84-AF25-8492750A3778}">
      <dsp:nvSpPr>
        <dsp:cNvPr id="0" name=""/>
        <dsp:cNvSpPr/>
      </dsp:nvSpPr>
      <dsp:spPr>
        <a:xfrm>
          <a:off x="6189967" y="2158519"/>
          <a:ext cx="1581616" cy="959513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Type 4 </a:t>
          </a:r>
          <a:r>
            <a:rPr lang="en-US" sz="2000" kern="1200" dirty="0" smtClean="0"/>
            <a:t>Java/Native-Protocol Driver</a:t>
          </a:r>
          <a:endParaRPr lang="en-US" sz="2000" kern="1200" dirty="0"/>
        </a:p>
      </dsp:txBody>
      <dsp:txXfrm>
        <a:off x="6189967" y="2158519"/>
        <a:ext cx="1581616" cy="959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28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21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22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23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24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25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26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For the animators:</a:t>
            </a:r>
          </a:p>
          <a:p>
            <a:r>
              <a:rPr lang="en-US" dirty="0" smtClean="0"/>
              <a:t>This screen content</a:t>
            </a:r>
            <a:r>
              <a:rPr lang="en-US" baseline="0" dirty="0" smtClean="0"/>
              <a:t> needs to be rendered in the flash, no animations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5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6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7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10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04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u="sng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96BFC-24E7-43E6-9A2E-DDBF5D53A105}" type="slidenum">
              <a:rPr lang="en-US" smtClean="0">
                <a:latin typeface="Arial" pitchFamily="34" charset="0"/>
              </a:rPr>
              <a:pPr>
                <a:defRPr/>
              </a:pPr>
              <a:t>20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2BACDECA-566A-40FA-96BA-6236C2BA99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2AF-8A58-47DB-8277-FFD1CE2A98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6/docs/api/java/sql/Driver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6/docs/api/java/sql/DriverManager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6/docs/api/java/sql/Connection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4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5" Type="http://schemas.openxmlformats.org/officeDocument/2006/relationships/image" Target="../media/image21.jpeg"/><Relationship Id="rId10" Type="http://schemas.openxmlformats.org/officeDocument/2006/relationships/image" Target="../media/image18.gif"/><Relationship Id="rId4" Type="http://schemas.openxmlformats.org/officeDocument/2006/relationships/image" Target="../media/image22.jpeg"/><Relationship Id="rId9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tabLst>
                <a:tab pos="2632075" algn="l"/>
                <a:tab pos="3027363" algn="l"/>
              </a:tabLst>
              <a:defRPr/>
            </a:pPr>
            <a:r>
              <a:rPr lang="en-US" sz="2400" dirty="0" smtClean="0">
                <a:solidFill>
                  <a:schemeClr val="tx1"/>
                </a:solidFill>
                <a:latin typeface="Myriad Pro"/>
              </a:rPr>
              <a:t>Core Java</a:t>
            </a:r>
            <a:endParaRPr lang="en-US" sz="2400" dirty="0">
              <a:solidFill>
                <a:schemeClr val="tx1"/>
              </a:solidFill>
              <a:latin typeface="Myriad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3228945"/>
            <a:ext cx="411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 fontAlgn="auto">
              <a:spcBef>
                <a:spcPts val="0"/>
              </a:spcBef>
              <a:spcAft>
                <a:spcPts val="0"/>
              </a:spcAft>
              <a:tabLst>
                <a:tab pos="233363" algn="l"/>
                <a:tab pos="568325" algn="l"/>
                <a:tab pos="690563" algn="l"/>
                <a:tab pos="741363" algn="l"/>
                <a:tab pos="854075" algn="l"/>
              </a:tabLst>
              <a:defRPr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JDBC Part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2163096" y="2895600"/>
            <a:ext cx="3657600" cy="3581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JDBC API</a:t>
            </a:r>
            <a:endParaRPr kumimoji="0" lang="en-I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1030288" eaLnBrk="1" hangingPunct="1"/>
            <a:r>
              <a:rPr lang="en-US" dirty="0" smtClean="0">
                <a:latin typeface="Verdana" pitchFamily="34" charset="0"/>
              </a:rPr>
              <a:t>Lets Look at the JDBC API’s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15" name="Flowchart: Magnetic Disk 14"/>
          <p:cNvSpPr/>
          <p:nvPr/>
        </p:nvSpPr>
        <p:spPr bwMode="auto">
          <a:xfrm>
            <a:off x="7573296" y="3705854"/>
            <a:ext cx="1371600" cy="2057400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Database</a:t>
            </a:r>
            <a:endParaRPr kumimoji="0" lang="en-I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34296" y="2971800"/>
            <a:ext cx="1295400" cy="350520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Java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Program</a:t>
            </a:r>
            <a:endParaRPr kumimoji="0" lang="en-I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30296" y="2975810"/>
            <a:ext cx="457200" cy="35052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V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R</a:t>
            </a:r>
            <a:endParaRPr kumimoji="0" lang="en-I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620296" y="4525210"/>
            <a:ext cx="28194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java.sql.Connection</a:t>
            </a:r>
            <a:endParaRPr kumimoji="0" lang="en-I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20296" y="3276600"/>
            <a:ext cx="28194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java.sql.DriverManager</a:t>
            </a:r>
            <a:endParaRPr kumimoji="0" lang="en-I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391696" y="5105400"/>
            <a:ext cx="3200400" cy="609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java.sql.Statement (or)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java.sql.PreparedStatement</a:t>
            </a:r>
          </a:p>
        </p:txBody>
      </p:sp>
      <p:cxnSp>
        <p:nvCxnSpPr>
          <p:cNvPr id="24" name="Elbow Connector 23"/>
          <p:cNvCxnSpPr>
            <a:stCxn id="16" idx="3"/>
            <a:endCxn id="20" idx="1"/>
          </p:cNvCxnSpPr>
          <p:nvPr/>
        </p:nvCxnSpPr>
        <p:spPr bwMode="auto">
          <a:xfrm flipV="1">
            <a:off x="1629696" y="3467100"/>
            <a:ext cx="990600" cy="12573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cxnSp>
      <p:cxnSp>
        <p:nvCxnSpPr>
          <p:cNvPr id="34" name="Elbow Connector 33"/>
          <p:cNvCxnSpPr>
            <a:stCxn id="16" idx="3"/>
            <a:endCxn id="19" idx="1"/>
          </p:cNvCxnSpPr>
          <p:nvPr/>
        </p:nvCxnSpPr>
        <p:spPr bwMode="auto">
          <a:xfrm flipV="1">
            <a:off x="1629696" y="4715710"/>
            <a:ext cx="990600" cy="869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cxnSp>
      <p:cxnSp>
        <p:nvCxnSpPr>
          <p:cNvPr id="38" name="Elbow Connector 37"/>
          <p:cNvCxnSpPr/>
          <p:nvPr/>
        </p:nvCxnSpPr>
        <p:spPr bwMode="auto">
          <a:xfrm>
            <a:off x="1659192" y="4724400"/>
            <a:ext cx="762000" cy="685800"/>
          </a:xfrm>
          <a:prstGeom prst="bentConnector3">
            <a:avLst>
              <a:gd name="adj1" fmla="val 61613"/>
            </a:avLst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cxnSp>
      <p:cxnSp>
        <p:nvCxnSpPr>
          <p:cNvPr id="41" name="Elbow Connector 40"/>
          <p:cNvCxnSpPr>
            <a:stCxn id="18" idx="3"/>
            <a:endCxn id="15" idx="2"/>
          </p:cNvCxnSpPr>
          <p:nvPr/>
        </p:nvCxnSpPr>
        <p:spPr bwMode="auto">
          <a:xfrm>
            <a:off x="6887496" y="4728410"/>
            <a:ext cx="685800" cy="614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cxnSp>
      <p:cxnSp>
        <p:nvCxnSpPr>
          <p:cNvPr id="44" name="Elbow Connector 43"/>
          <p:cNvCxnSpPr>
            <a:stCxn id="20" idx="3"/>
            <a:endCxn id="18" idx="1"/>
          </p:cNvCxnSpPr>
          <p:nvPr/>
        </p:nvCxnSpPr>
        <p:spPr bwMode="auto">
          <a:xfrm>
            <a:off x="5439696" y="3467100"/>
            <a:ext cx="990600" cy="126131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cxnSp>
      <p:cxnSp>
        <p:nvCxnSpPr>
          <p:cNvPr id="48" name="Elbow Connector 47"/>
          <p:cNvCxnSpPr>
            <a:stCxn id="19" idx="3"/>
            <a:endCxn id="18" idx="1"/>
          </p:cNvCxnSpPr>
          <p:nvPr/>
        </p:nvCxnSpPr>
        <p:spPr bwMode="auto">
          <a:xfrm>
            <a:off x="5439696" y="4715710"/>
            <a:ext cx="990600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cxnSp>
      <p:cxnSp>
        <p:nvCxnSpPr>
          <p:cNvPr id="53" name="Elbow Connector 52"/>
          <p:cNvCxnSpPr>
            <a:stCxn id="33" idx="3"/>
            <a:endCxn id="18" idx="1"/>
          </p:cNvCxnSpPr>
          <p:nvPr/>
        </p:nvCxnSpPr>
        <p:spPr bwMode="auto">
          <a:xfrm flipV="1">
            <a:off x="5592096" y="4728410"/>
            <a:ext cx="838200" cy="68179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cxnSp>
      <p:sp>
        <p:nvSpPr>
          <p:cNvPr id="28" name="TextBox 27"/>
          <p:cNvSpPr txBox="1"/>
          <p:nvPr/>
        </p:nvSpPr>
        <p:spPr>
          <a:xfrm>
            <a:off x="1447800" y="1490246"/>
            <a:ext cx="539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 smtClean="0"/>
              <a:t>Let us all see how the JDBC API invocation happens?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000" y="1718846"/>
            <a:ext cx="7760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 smtClean="0"/>
              <a:t>Using </a:t>
            </a:r>
            <a:r>
              <a:rPr lang="en-US" sz="1600" dirty="0" err="1" smtClean="0"/>
              <a:t>DriverManager</a:t>
            </a:r>
            <a:r>
              <a:rPr lang="en-US" sz="1600" dirty="0" smtClean="0"/>
              <a:t> API the appropriate database vendor drivers are loaded.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1947446"/>
            <a:ext cx="7521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 smtClean="0"/>
              <a:t>Using </a:t>
            </a:r>
            <a:r>
              <a:rPr lang="en-US" sz="1600" dirty="0" err="1" smtClean="0"/>
              <a:t>SQLConnection</a:t>
            </a:r>
            <a:r>
              <a:rPr lang="en-US" sz="1600" dirty="0" smtClean="0"/>
              <a:t> API the connection is established with the database.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" y="2157680"/>
            <a:ext cx="755565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 smtClean="0"/>
              <a:t>Using Statement/</a:t>
            </a:r>
            <a:r>
              <a:rPr lang="en-US" sz="1600" dirty="0" err="1" smtClean="0"/>
              <a:t>PreparedStatement</a:t>
            </a:r>
            <a:r>
              <a:rPr lang="en-US" sz="1600" dirty="0" smtClean="0"/>
              <a:t> API the queries are sent and executed </a:t>
            </a:r>
          </a:p>
          <a:p>
            <a:pPr algn="ctr">
              <a:spcBef>
                <a:spcPts val="600"/>
              </a:spcBef>
            </a:pPr>
            <a:r>
              <a:rPr lang="en-US" sz="1600" dirty="0" smtClean="0"/>
              <a:t>in the database engine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33" grpId="0" animBg="1"/>
      <p:bldP spid="28" grpId="0"/>
      <p:bldP spid="21" grpId="0"/>
      <p:bldP spid="23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 of  JDBC Drivers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</a:pPr>
            <a:endParaRPr lang="en-US" sz="2000" b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04800" y="1600200"/>
            <a:ext cx="8610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The JDBC API connects to the database using the JDBC servers. </a:t>
            </a:r>
          </a:p>
          <a:p>
            <a:endParaRPr lang="en-US" b="0" dirty="0" smtClean="0"/>
          </a:p>
          <a:p>
            <a:r>
              <a:rPr lang="en-US" b="0" dirty="0" smtClean="0"/>
              <a:t>JDBC drivers fit into one of four categories.</a:t>
            </a:r>
          </a:p>
          <a:p>
            <a:pPr marL="1431925" lvl="3" indent="-60325"/>
            <a:endParaRPr lang="en-US" b="0" dirty="0" smtClean="0"/>
          </a:p>
          <a:p>
            <a:pPr marL="1431925" lvl="3" indent="-60325"/>
            <a:endParaRPr lang="en-US" b="0" dirty="0" smtClean="0"/>
          </a:p>
          <a:p>
            <a:pPr marL="2286000" lvl="4" indent="-457200"/>
            <a:endParaRPr lang="en-US" sz="2000" b="0" dirty="0" smtClean="0"/>
          </a:p>
          <a:p>
            <a:pPr marL="1371600" lvl="2" indent="-457200">
              <a:buFont typeface="+mj-lt"/>
              <a:buAutoNum type="arabicPeriod"/>
            </a:pPr>
            <a:endParaRPr lang="en-US" sz="2000" b="0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533400" y="1955800"/>
          <a:ext cx="7772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1 Driver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</a:pPr>
            <a:endParaRPr lang="en-US" sz="2000" b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04800" y="1600200"/>
            <a:ext cx="8610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dirty="0" smtClean="0"/>
              <a:t>Type 1 Driver - JDBC-ODBC Bridge Driver.</a:t>
            </a:r>
          </a:p>
          <a:p>
            <a:pPr marL="914400" lvl="3" indent="-60325">
              <a:spcBef>
                <a:spcPts val="1200"/>
              </a:spcBef>
            </a:pPr>
            <a:r>
              <a:rPr lang="en-US" sz="2000" b="0" dirty="0" smtClean="0"/>
              <a:t>The Type 1 driver translates query obtained by JDBC into corresponding ODBC query, which is then handled by the ODBC driver. ODBC is a generic API. </a:t>
            </a:r>
          </a:p>
          <a:p>
            <a:pPr marL="914400" lvl="3" indent="-60325">
              <a:spcBef>
                <a:spcPts val="1200"/>
              </a:spcBef>
            </a:pPr>
            <a:r>
              <a:rPr lang="en-US" sz="2000" b="0" dirty="0" smtClean="0"/>
              <a:t>The JDBC-ODBC Bridge driver is recommended only for experimental use or when no other alternative is available. </a:t>
            </a:r>
          </a:p>
          <a:p>
            <a:pPr marL="1431925" lvl="3" indent="-60325">
              <a:spcBef>
                <a:spcPts val="1200"/>
              </a:spcBef>
            </a:pPr>
            <a:endParaRPr lang="en-US" sz="2000" dirty="0" smtClean="0"/>
          </a:p>
          <a:p>
            <a:pPr marL="2286000" lvl="4" indent="-457200">
              <a:spcBef>
                <a:spcPts val="1200"/>
              </a:spcBef>
            </a:pPr>
            <a:endParaRPr lang="en-US" sz="2000" dirty="0" smtClean="0"/>
          </a:p>
          <a:p>
            <a:pPr marL="1371600" lvl="2" indent="-457200">
              <a:spcBef>
                <a:spcPts val="1200"/>
              </a:spcBef>
              <a:buFont typeface="+mj-lt"/>
              <a:buAutoNum type="arabicPeriod"/>
            </a:pPr>
            <a:endParaRPr lang="en-US" sz="2000" b="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173364" y="3782964"/>
            <a:ext cx="2438400" cy="2937384"/>
            <a:chOff x="3173364" y="3782964"/>
            <a:chExt cx="2438400" cy="2937384"/>
          </a:xfrm>
        </p:grpSpPr>
        <p:sp>
          <p:nvSpPr>
            <p:cNvPr id="19" name="TextBox 18"/>
            <p:cNvSpPr txBox="1"/>
            <p:nvPr/>
          </p:nvSpPr>
          <p:spPr>
            <a:xfrm>
              <a:off x="3173364" y="3782964"/>
              <a:ext cx="2438400" cy="2231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Client Tier</a:t>
              </a:r>
            </a:p>
            <a:p>
              <a:endParaRPr lang="en-US" sz="1400" dirty="0" smtClean="0"/>
            </a:p>
            <a:p>
              <a:endParaRPr lang="en-US" sz="1400" dirty="0" smtClean="0"/>
            </a:p>
            <a:p>
              <a:endParaRPr lang="en-US" sz="1400" dirty="0" smtClean="0"/>
            </a:p>
            <a:p>
              <a:endParaRPr lang="en-US" sz="1400" dirty="0" smtClean="0"/>
            </a:p>
            <a:p>
              <a:endParaRPr lang="en-US" sz="1400" dirty="0" smtClean="0"/>
            </a:p>
            <a:p>
              <a:endParaRPr lang="en-US" sz="1400" dirty="0" smtClean="0"/>
            </a:p>
            <a:p>
              <a:endParaRPr lang="en-US" sz="1400" dirty="0" smtClean="0"/>
            </a:p>
            <a:p>
              <a:endParaRPr lang="en-US" sz="1400" dirty="0" smtClean="0"/>
            </a:p>
            <a:p>
              <a:endParaRPr lang="en-US" sz="1400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596148" y="4038600"/>
              <a:ext cx="1600200" cy="2681748"/>
              <a:chOff x="3596148" y="4038600"/>
              <a:chExt cx="1600200" cy="268174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596148" y="4038600"/>
                <a:ext cx="1600200" cy="304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Java Application</a:t>
                </a:r>
                <a:endParaRPr lang="en-US" sz="1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6148" y="4495800"/>
                <a:ext cx="1600200" cy="304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JDBC API</a:t>
                </a:r>
                <a:endParaRPr lang="en-US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618957" y="4945032"/>
                <a:ext cx="1558119" cy="3077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JDBC-ODBC Bridge</a:t>
                </a:r>
                <a:endParaRPr lang="en-US" sz="1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844569" y="5495640"/>
                <a:ext cx="1115947" cy="3077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ODBC Driver</a:t>
                </a:r>
                <a:endParaRPr lang="en-US" sz="1400" dirty="0"/>
              </a:p>
            </p:txBody>
          </p:sp>
          <p:sp>
            <p:nvSpPr>
              <p:cNvPr id="12" name="Flowchart: Magnetic Disk 11"/>
              <p:cNvSpPr/>
              <p:nvPr/>
            </p:nvSpPr>
            <p:spPr>
              <a:xfrm>
                <a:off x="3736272" y="6107700"/>
                <a:ext cx="1351932" cy="612648"/>
              </a:xfrm>
              <a:prstGeom prst="flowChartMagneticDisk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Data Source</a:t>
                </a:r>
                <a:endParaRPr lang="en-US" sz="1600" dirty="0"/>
              </a:p>
            </p:txBody>
          </p:sp>
          <p:cxnSp>
            <p:nvCxnSpPr>
              <p:cNvPr id="14" name="Straight Arrow Connector 13"/>
              <p:cNvCxnSpPr>
                <a:stCxn id="9" idx="2"/>
                <a:endCxn id="10" idx="0"/>
              </p:cNvCxnSpPr>
              <p:nvPr/>
            </p:nvCxnSpPr>
            <p:spPr>
              <a:xfrm>
                <a:off x="4396248" y="4800600"/>
                <a:ext cx="1769" cy="1444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10" idx="2"/>
                <a:endCxn id="11" idx="0"/>
              </p:cNvCxnSpPr>
              <p:nvPr/>
            </p:nvCxnSpPr>
            <p:spPr>
              <a:xfrm>
                <a:off x="4398017" y="5252809"/>
                <a:ext cx="4526" cy="2428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1" idx="2"/>
                <a:endCxn id="12" idx="1"/>
              </p:cNvCxnSpPr>
              <p:nvPr/>
            </p:nvCxnSpPr>
            <p:spPr>
              <a:xfrm>
                <a:off x="4402543" y="5803417"/>
                <a:ext cx="9695" cy="3042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4417831" y="4351368"/>
                <a:ext cx="1769" cy="1444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Rectangle 21"/>
          <p:cNvSpPr/>
          <p:nvPr/>
        </p:nvSpPr>
        <p:spPr>
          <a:xfrm>
            <a:off x="6172200" y="4495800"/>
            <a:ext cx="2590800" cy="7620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Client machine should have the JDBC –ODBC bridge and ODBC installed.</a:t>
            </a:r>
            <a:endParaRPr lang="en-US" sz="1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Advantages and Disadvantages Type 1 Driver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</a:pPr>
            <a:endParaRPr lang="en-US" sz="2000" b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31717" y="5715000"/>
            <a:ext cx="5200463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sun.jdbc.odbc.JdbcOdbcDriver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294" y="3200400"/>
            <a:ext cx="8723106" cy="21775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00100" lvl="1" indent="-342900">
              <a:spcBef>
                <a:spcPts val="900"/>
              </a:spcBef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Disadvantages:</a:t>
            </a:r>
          </a:p>
          <a:p>
            <a:pPr marL="1257300" lvl="2" indent="-342900">
              <a:spcBef>
                <a:spcPts val="900"/>
              </a:spcBef>
              <a:buFont typeface="+mj-lt"/>
              <a:buAutoNum type="arabicPeriod"/>
            </a:pPr>
            <a:r>
              <a:rPr lang="en-US" sz="1900" b="0" dirty="0" smtClean="0">
                <a:latin typeface="Arial" pitchFamily="34" charset="0"/>
                <a:cs typeface="Arial" pitchFamily="34" charset="0"/>
              </a:rPr>
              <a:t>Since the Bridge driver is not written fully in Java, Type 1 drivers are not portable.</a:t>
            </a:r>
          </a:p>
          <a:p>
            <a:pPr marL="1257300" lvl="2" indent="-342900">
              <a:spcBef>
                <a:spcPts val="900"/>
              </a:spcBef>
              <a:buFont typeface="+mj-lt"/>
              <a:buAutoNum type="arabicPeriod"/>
            </a:pPr>
            <a:r>
              <a:rPr lang="en-US" sz="1900" b="0" dirty="0" smtClean="0">
                <a:latin typeface="Arial" pitchFamily="34" charset="0"/>
                <a:cs typeface="Arial" pitchFamily="34" charset="0"/>
              </a:rPr>
              <a:t>They are the slowest of all driver types.</a:t>
            </a:r>
          </a:p>
          <a:p>
            <a:pPr marL="1257300" lvl="2" indent="-342900">
              <a:spcBef>
                <a:spcPts val="900"/>
              </a:spcBef>
              <a:buFont typeface="+mj-lt"/>
              <a:buAutoNum type="arabicPeriod"/>
            </a:pPr>
            <a:r>
              <a:rPr lang="en-US" sz="1900" b="0" dirty="0" smtClean="0">
                <a:latin typeface="Arial" pitchFamily="34" charset="0"/>
                <a:cs typeface="Arial" pitchFamily="34" charset="0"/>
              </a:rPr>
              <a:t>The client system requires the ODBC Installation to use the driver.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      </a:t>
            </a:r>
            <a:endParaRPr lang="en-US" sz="1900" b="0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1724" y="1676400"/>
            <a:ext cx="8647476" cy="137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spcBef>
                <a:spcPts val="900"/>
              </a:spcBef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Advantages:</a:t>
            </a:r>
          </a:p>
          <a:p>
            <a:pPr marL="1257300" lvl="2" indent="-342900">
              <a:spcBef>
                <a:spcPts val="900"/>
              </a:spcBef>
              <a:buFont typeface="+mj-lt"/>
              <a:buAutoNum type="arabicPeriod"/>
            </a:pPr>
            <a:r>
              <a:rPr lang="en-US" sz="1900" b="0" dirty="0" smtClean="0">
                <a:latin typeface="Arial" pitchFamily="34" charset="0"/>
                <a:cs typeface="Arial" pitchFamily="34" charset="0"/>
              </a:rPr>
              <a:t>Easy to connect.</a:t>
            </a:r>
          </a:p>
          <a:p>
            <a:pPr marL="1257300" lvl="2" indent="-342900">
              <a:spcBef>
                <a:spcPts val="900"/>
              </a:spcBef>
              <a:buFont typeface="+mj-lt"/>
              <a:buAutoNum type="arabicPeriod"/>
            </a:pPr>
            <a:r>
              <a:rPr lang="en-US" sz="1900" b="0" dirty="0" smtClean="0">
                <a:latin typeface="Arial" pitchFamily="34" charset="0"/>
                <a:cs typeface="Arial" pitchFamily="34" charset="0"/>
              </a:rPr>
              <a:t>The JDBC-ODBC Bridge allows access to almost any database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2 Driver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</a:pPr>
            <a:endParaRPr lang="en-US" sz="2000" b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160020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dirty="0" smtClean="0"/>
              <a:t>Type 2  Driver - Native-API Partial Java Driver.</a:t>
            </a:r>
          </a:p>
          <a:p>
            <a:pPr marL="914400" lvl="3" indent="-60325">
              <a:spcBef>
                <a:spcPts val="1200"/>
              </a:spcBef>
            </a:pPr>
            <a:r>
              <a:rPr lang="en-US" sz="2000" b="0" dirty="0" smtClean="0"/>
              <a:t>The JDBC type 2 driver, also known as the Native-API driver, is a database driver implementation.</a:t>
            </a:r>
          </a:p>
          <a:p>
            <a:pPr marL="914400" lvl="3" indent="-60325">
              <a:spcBef>
                <a:spcPts val="1200"/>
              </a:spcBef>
            </a:pPr>
            <a:r>
              <a:rPr lang="en-US" sz="2000" b="0" dirty="0" smtClean="0"/>
              <a:t>It converts JDBC calls into database specific calls i.e. this driver is specific to a particular database.</a:t>
            </a:r>
            <a:endParaRPr lang="en-US" sz="2000" b="0" dirty="0"/>
          </a:p>
        </p:txBody>
      </p:sp>
      <p:grpSp>
        <p:nvGrpSpPr>
          <p:cNvPr id="7" name="Group 6"/>
          <p:cNvGrpSpPr/>
          <p:nvPr/>
        </p:nvGrpSpPr>
        <p:grpSpPr>
          <a:xfrm>
            <a:off x="3429000" y="3505200"/>
            <a:ext cx="2438400" cy="3013584"/>
            <a:chOff x="3173364" y="3706764"/>
            <a:chExt cx="2438400" cy="3013584"/>
          </a:xfrm>
        </p:grpSpPr>
        <p:sp>
          <p:nvSpPr>
            <p:cNvPr id="9" name="TextBox 8"/>
            <p:cNvSpPr txBox="1"/>
            <p:nvPr/>
          </p:nvSpPr>
          <p:spPr>
            <a:xfrm>
              <a:off x="3173364" y="3706764"/>
              <a:ext cx="2438400" cy="2231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Client Tier</a:t>
              </a:r>
            </a:p>
            <a:p>
              <a:endParaRPr lang="en-US" sz="1400" dirty="0" smtClean="0"/>
            </a:p>
            <a:p>
              <a:endParaRPr lang="en-US" sz="1400" dirty="0" smtClean="0"/>
            </a:p>
            <a:p>
              <a:endParaRPr lang="en-US" sz="1400" dirty="0" smtClean="0"/>
            </a:p>
            <a:p>
              <a:endParaRPr lang="en-US" sz="1400" dirty="0" smtClean="0"/>
            </a:p>
            <a:p>
              <a:endParaRPr lang="en-US" sz="1400" dirty="0" smtClean="0"/>
            </a:p>
            <a:p>
              <a:endParaRPr lang="en-US" sz="1400" dirty="0" smtClean="0"/>
            </a:p>
            <a:p>
              <a:endParaRPr lang="en-US" sz="1400" dirty="0" smtClean="0"/>
            </a:p>
            <a:p>
              <a:endParaRPr lang="en-US" sz="1400" dirty="0" smtClean="0"/>
            </a:p>
            <a:p>
              <a:endParaRPr lang="en-US" sz="1400" dirty="0"/>
            </a:p>
          </p:txBody>
        </p:sp>
        <p:grpSp>
          <p:nvGrpSpPr>
            <p:cNvPr id="10" name="Group 19"/>
            <p:cNvGrpSpPr/>
            <p:nvPr/>
          </p:nvGrpSpPr>
          <p:grpSpPr>
            <a:xfrm>
              <a:off x="3596148" y="3962400"/>
              <a:ext cx="1600200" cy="2757948"/>
              <a:chOff x="3596148" y="3962400"/>
              <a:chExt cx="1600200" cy="2757948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596148" y="3962400"/>
                <a:ext cx="1600200" cy="304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Java Application</a:t>
                </a:r>
                <a:endParaRPr lang="en-US" sz="1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596148" y="4396883"/>
                <a:ext cx="1600200" cy="304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JDBC API</a:t>
                </a:r>
                <a:endParaRPr lang="en-US" sz="1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666183" y="4945032"/>
                <a:ext cx="1463670" cy="3077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Native API Driver</a:t>
                </a:r>
                <a:endParaRPr lang="en-US" sz="1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20744" y="5495640"/>
                <a:ext cx="963598" cy="3077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Native API</a:t>
                </a:r>
                <a:endParaRPr lang="en-US" sz="1400" dirty="0"/>
              </a:p>
            </p:txBody>
          </p:sp>
          <p:sp>
            <p:nvSpPr>
              <p:cNvPr id="15" name="Flowchart: Magnetic Disk 14"/>
              <p:cNvSpPr/>
              <p:nvPr/>
            </p:nvSpPr>
            <p:spPr>
              <a:xfrm>
                <a:off x="3736272" y="6107700"/>
                <a:ext cx="1351932" cy="612648"/>
              </a:xfrm>
              <a:prstGeom prst="flowChartMagneticDisk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Data Source</a:t>
                </a:r>
                <a:endParaRPr lang="en-US" sz="1600" dirty="0"/>
              </a:p>
            </p:txBody>
          </p:sp>
          <p:cxnSp>
            <p:nvCxnSpPr>
              <p:cNvPr id="16" name="Straight Arrow Connector 15"/>
              <p:cNvCxnSpPr>
                <a:stCxn id="12" idx="2"/>
                <a:endCxn id="13" idx="0"/>
              </p:cNvCxnSpPr>
              <p:nvPr/>
            </p:nvCxnSpPr>
            <p:spPr>
              <a:xfrm>
                <a:off x="4396248" y="4701683"/>
                <a:ext cx="1770" cy="24334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13" idx="2"/>
                <a:endCxn id="14" idx="0"/>
              </p:cNvCxnSpPr>
              <p:nvPr/>
            </p:nvCxnSpPr>
            <p:spPr>
              <a:xfrm>
                <a:off x="4398018" y="5252809"/>
                <a:ext cx="4525" cy="2428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4" idx="2"/>
                <a:endCxn id="15" idx="1"/>
              </p:cNvCxnSpPr>
              <p:nvPr/>
            </p:nvCxnSpPr>
            <p:spPr>
              <a:xfrm>
                <a:off x="4402543" y="5803417"/>
                <a:ext cx="9695" cy="3042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1" idx="2"/>
                <a:endCxn id="12" idx="0"/>
              </p:cNvCxnSpPr>
              <p:nvPr/>
            </p:nvCxnSpPr>
            <p:spPr>
              <a:xfrm>
                <a:off x="4396248" y="4267200"/>
                <a:ext cx="0" cy="1296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/>
          <p:cNvSpPr/>
          <p:nvPr/>
        </p:nvSpPr>
        <p:spPr>
          <a:xfrm>
            <a:off x="6172200" y="4495800"/>
            <a:ext cx="2590800" cy="7620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Client machine should have the JDBC and Native API driver installed.</a:t>
            </a:r>
            <a:endParaRPr lang="en-US" sz="1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Advantages and Disadvantages Type 2 Driver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</a:pPr>
            <a:endParaRPr lang="en-US" sz="2000" b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1000" y="3276600"/>
            <a:ext cx="7620000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Disadvantages: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0" dirty="0">
                <a:latin typeface="Arial" pitchFamily="34" charset="0"/>
                <a:cs typeface="Arial" pitchFamily="34" charset="0"/>
              </a:rPr>
              <a:t>The vendor client library needs to be installed on the client machine.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0" dirty="0">
                <a:latin typeface="Arial" pitchFamily="34" charset="0"/>
                <a:cs typeface="Arial" pitchFamily="34" charset="0"/>
              </a:rPr>
              <a:t>Not all databases have a client side library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0" dirty="0">
                <a:latin typeface="Arial" pitchFamily="34" charset="0"/>
                <a:cs typeface="Arial" pitchFamily="34" charset="0"/>
              </a:rPr>
              <a:t>This driver is platform dependent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0" dirty="0">
                <a:latin typeface="Arial" pitchFamily="34" charset="0"/>
                <a:cs typeface="Arial" pitchFamily="34" charset="0"/>
              </a:rPr>
              <a:t>This driver supports all java applications except Applets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1" y="1752600"/>
            <a:ext cx="762000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Advantages: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Better Performance  than type 1 because these drivers uses native API calls which are database specific.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3 Driver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</a:pPr>
            <a:endParaRPr lang="en-US" sz="2000" b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1060" y="1526461"/>
            <a:ext cx="8610600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800"/>
              </a:spcBef>
            </a:pPr>
            <a:r>
              <a:rPr lang="en-US" sz="2000" dirty="0" smtClean="0"/>
              <a:t>Type3 Driver –Java/Network-Protocol Driver</a:t>
            </a:r>
          </a:p>
          <a:p>
            <a:pPr marL="914400" lvl="3" indent="-60325">
              <a:spcBef>
                <a:spcPts val="800"/>
              </a:spcBef>
            </a:pPr>
            <a:r>
              <a:rPr lang="en-US" sz="2000" b="0" dirty="0" smtClean="0"/>
              <a:t>The type 3 database requests are passed through the network to the middle-tier server.</a:t>
            </a:r>
          </a:p>
          <a:p>
            <a:pPr marL="914400" lvl="3" indent="-60325">
              <a:spcBef>
                <a:spcPts val="800"/>
              </a:spcBef>
            </a:pPr>
            <a:r>
              <a:rPr lang="en-US" sz="2000" b="0" dirty="0" smtClean="0"/>
              <a:t> The middle-tier then translates the request to the database. If the middle-tier server can in turn use Type1, Type 2 or Type 4 drivers.</a:t>
            </a:r>
            <a:endParaRPr lang="en-US" sz="2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3173364" y="3357720"/>
            <a:ext cx="2438400" cy="102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bIns="128016" rtlCol="0">
            <a:spAutoFit/>
          </a:bodyPr>
          <a:lstStyle/>
          <a:p>
            <a:r>
              <a:rPr lang="en-US" sz="1300" dirty="0" smtClean="0"/>
              <a:t>Client Tier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596148" y="3664380"/>
            <a:ext cx="16002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96148" y="3971639"/>
            <a:ext cx="16002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JDBC API</a:t>
            </a:r>
            <a:endParaRPr lang="en-US" sz="1400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3800184" y="6210936"/>
            <a:ext cx="1216728" cy="504492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Source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14" idx="2"/>
            <a:endCxn id="15" idx="1"/>
          </p:cNvCxnSpPr>
          <p:nvPr/>
        </p:nvCxnSpPr>
        <p:spPr>
          <a:xfrm>
            <a:off x="4402546" y="5943600"/>
            <a:ext cx="6002" cy="26733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70904" y="4685719"/>
            <a:ext cx="2438400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bIns="228600" rtlCol="0">
            <a:spAutoFit/>
          </a:bodyPr>
          <a:lstStyle/>
          <a:p>
            <a:r>
              <a:rPr lang="en-US" sz="1300" dirty="0" smtClean="0"/>
              <a:t>Middle Tier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902562" y="5332339"/>
            <a:ext cx="990912" cy="252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18288" bIns="18288" rtlCol="0">
            <a:spAutoFit/>
          </a:bodyPr>
          <a:lstStyle/>
          <a:p>
            <a:pPr algn="ctr"/>
            <a:r>
              <a:rPr lang="en-US" sz="1400" dirty="0" smtClean="0"/>
              <a:t>App server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652212" y="5691223"/>
            <a:ext cx="1500667" cy="252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18288" bIns="18288" rtlCol="0">
            <a:spAutoFit/>
          </a:bodyPr>
          <a:lstStyle/>
          <a:p>
            <a:pPr algn="ctr"/>
            <a:r>
              <a:rPr lang="en-US" sz="1400" dirty="0" smtClean="0"/>
              <a:t>3-tier JDBC Driver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751368" y="4951313"/>
            <a:ext cx="552845" cy="2708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27432" rIns="27432" bIns="27432" rtlCol="0">
            <a:spAutoFit/>
          </a:bodyPr>
          <a:lstStyle/>
          <a:p>
            <a:pPr algn="ctr"/>
            <a:r>
              <a:rPr lang="en-US" sz="1400" dirty="0" smtClean="0"/>
              <a:t>App 1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390452" y="4953773"/>
            <a:ext cx="552845" cy="2708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27432" rIns="27432" bIns="27432" rtlCol="0">
            <a:spAutoFit/>
          </a:bodyPr>
          <a:lstStyle/>
          <a:p>
            <a:pPr algn="ctr"/>
            <a:r>
              <a:rPr lang="en-US" sz="1400" dirty="0" smtClean="0"/>
              <a:t>App 2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9" idx="2"/>
            <a:endCxn id="26" idx="0"/>
          </p:cNvCxnSpPr>
          <p:nvPr/>
        </p:nvCxnSpPr>
        <p:spPr>
          <a:xfrm flipH="1">
            <a:off x="4390104" y="4379538"/>
            <a:ext cx="2460" cy="306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9800" y="3962400"/>
            <a:ext cx="2590800" cy="7620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Client machine should have only the JDBC API.</a:t>
            </a:r>
            <a:endParaRPr lang="en-US" sz="1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19800" y="5105400"/>
            <a:ext cx="2590800" cy="9144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Middle Tier could be the same or another machine will have any of the JDBC drivers.</a:t>
            </a:r>
            <a:endParaRPr lang="en-US" sz="1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Advantages and </a:t>
            </a:r>
            <a:r>
              <a:rPr lang="en-US" sz="2000" smtClean="0"/>
              <a:t>Disadvantages of Type </a:t>
            </a:r>
            <a:r>
              <a:rPr lang="en-US" sz="2000" dirty="0" smtClean="0"/>
              <a:t>3 Driver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</a:pPr>
            <a:endParaRPr lang="en-US" sz="2000" b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3704" y="4572000"/>
            <a:ext cx="8001000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Disadvantages: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>
                <a:latin typeface="Arial" pitchFamily="34" charset="0"/>
                <a:cs typeface="Arial" pitchFamily="34" charset="0"/>
              </a:rPr>
              <a:t>Requires database-specific coding to be done in the middle tier.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>
                <a:latin typeface="Arial" pitchFamily="34" charset="0"/>
                <a:cs typeface="Arial" pitchFamily="34" charset="0"/>
              </a:rPr>
              <a:t>The middleware layer added may result in additional latency, but is typically overcome by using better middleware services.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987" y="1676400"/>
            <a:ext cx="8089213" cy="27084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Advantages: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Type 3  driver is fully written in Java and hence Portable. It is suitable for the web.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Supports features such as caching , load balancing, and advanced system administration such as logging and auditing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Type 3  driver designed to make the client JDBC driver very lightweight and fast to load.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4 Driver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</a:pPr>
            <a:endParaRPr lang="en-US" sz="2000" b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04800" y="160020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</a:pPr>
            <a:r>
              <a:rPr lang="en-US" sz="2000" dirty="0" smtClean="0"/>
              <a:t>Type4  Driver – Native-Protocol Driver.</a:t>
            </a:r>
          </a:p>
          <a:p>
            <a:pPr marL="974725" lvl="2" indent="-60325">
              <a:spcBef>
                <a:spcPts val="1200"/>
              </a:spcBef>
            </a:pPr>
            <a:r>
              <a:rPr lang="en-US" sz="2000" b="0" dirty="0" smtClean="0"/>
              <a:t>The Type 4 uses java networking libraries to communicate directly with the database server also called as </a:t>
            </a:r>
            <a:r>
              <a:rPr lang="en-US" sz="2000" dirty="0" smtClean="0"/>
              <a:t>Thin </a:t>
            </a:r>
            <a:r>
              <a:rPr lang="en-US" sz="2000" b="0" dirty="0" smtClean="0"/>
              <a:t>driver. </a:t>
            </a:r>
          </a:p>
          <a:p>
            <a:pPr marL="974725" lvl="2" indent="-60325">
              <a:spcBef>
                <a:spcPts val="1200"/>
              </a:spcBef>
            </a:pPr>
            <a:r>
              <a:rPr lang="en-US" sz="2000" b="0" dirty="0" smtClean="0"/>
              <a:t> Converts JDBC calls directly into a vendor-specific database protocol.</a:t>
            </a:r>
            <a:endParaRPr lang="en-US" sz="20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2667000" y="3505200"/>
            <a:ext cx="2438400" cy="2015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Client Tier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089784" y="3811860"/>
            <a:ext cx="16002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089784" y="4119119"/>
            <a:ext cx="16002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JDBC API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168445" y="4812888"/>
            <a:ext cx="14478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Thin/Type 4 Driver</a:t>
            </a:r>
            <a:endParaRPr lang="en-US" sz="1400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3215148" y="5825616"/>
            <a:ext cx="1351932" cy="727584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Source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15" idx="2"/>
            <a:endCxn id="16" idx="1"/>
          </p:cNvCxnSpPr>
          <p:nvPr/>
        </p:nvCxnSpPr>
        <p:spPr>
          <a:xfrm flipH="1">
            <a:off x="3891114" y="5336108"/>
            <a:ext cx="1231" cy="4895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2"/>
            <a:endCxn id="15" idx="0"/>
          </p:cNvCxnSpPr>
          <p:nvPr/>
        </p:nvCxnSpPr>
        <p:spPr>
          <a:xfrm>
            <a:off x="3889884" y="4423919"/>
            <a:ext cx="2461" cy="3889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76372" y="5493780"/>
            <a:ext cx="14109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Native Protocol</a:t>
            </a:r>
            <a:endParaRPr lang="en-US" sz="1300" dirty="0"/>
          </a:p>
        </p:txBody>
      </p:sp>
      <p:sp>
        <p:nvSpPr>
          <p:cNvPr id="14" name="Explosion 1 13"/>
          <p:cNvSpPr/>
          <p:nvPr/>
        </p:nvSpPr>
        <p:spPr>
          <a:xfrm>
            <a:off x="5638800" y="3352800"/>
            <a:ext cx="3291840" cy="2926080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Type 4 Driver is most commonly used in Projects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Advantages and Disadvantages Type 4 Driver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</a:pPr>
            <a:endParaRPr lang="en-US" sz="2000" b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42452" y="4495800"/>
            <a:ext cx="8244348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Disadvantages: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Type 4 drivers are database dependent. That is Oracle will have its own driver and MYSQL will have its own drivers.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630501"/>
            <a:ext cx="8382000" cy="24006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Advantages: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Type 4 JDBC drivers are completely written in Java to achieve platform independence.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It is most suitable for the web based applications. 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Type 4  drivers provides  better performance  because translation layers are very less.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D313E9-3302-4974-8563-6539F17C1C97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609600" y="22098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t-Madhava/Sangeetha (139944)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Trainer/Associate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1.0, January  8 , 2012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44196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marL="396875" lvl="1"/>
            <a:r>
              <a:rPr lang="en-US" dirty="0" smtClean="0">
                <a:latin typeface="Verdana" pitchFamily="34" charset="0"/>
              </a:rPr>
              <a:t>JDBC API’s in detail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2400" y="1600200"/>
            <a:ext cx="8839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IN" sz="2000" b="0" dirty="0" smtClean="0"/>
              <a:t>Let us now look at the JDBC API’s in detail:</a:t>
            </a:r>
          </a:p>
          <a:p>
            <a:pPr marL="512763" indent="-288925">
              <a:spcBef>
                <a:spcPts val="1200"/>
              </a:spcBef>
              <a:buFont typeface="Arial" pitchFamily="34" charset="0"/>
              <a:buChar char="•"/>
            </a:pPr>
            <a:r>
              <a:rPr lang="en-IN" sz="2000" b="0" dirty="0" smtClean="0">
                <a:solidFill>
                  <a:srgbClr val="002060"/>
                </a:solidFill>
              </a:rPr>
              <a:t> </a:t>
            </a:r>
            <a:r>
              <a:rPr lang="en-US" sz="2000" b="0" dirty="0" err="1" smtClean="0">
                <a:solidFill>
                  <a:srgbClr val="002060"/>
                </a:solidFill>
                <a:latin typeface="Arial" charset="0"/>
              </a:rPr>
              <a:t>java.sql.DriverManager</a:t>
            </a:r>
            <a:endParaRPr lang="en-US" sz="2000" b="0" dirty="0" smtClean="0">
              <a:solidFill>
                <a:srgbClr val="002060"/>
              </a:solidFill>
              <a:latin typeface="Arial" charset="0"/>
            </a:endParaRPr>
          </a:p>
          <a:p>
            <a:pPr marL="512763" indent="-288925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rgbClr val="002060"/>
                </a:solidFill>
                <a:latin typeface="Arial" charset="0"/>
              </a:rPr>
              <a:t>java.sql.Connection</a:t>
            </a:r>
          </a:p>
          <a:p>
            <a:pPr marL="512763" indent="-288925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0" dirty="0" err="1" smtClean="0">
                <a:solidFill>
                  <a:srgbClr val="002060"/>
                </a:solidFill>
                <a:latin typeface="Arial" charset="0"/>
              </a:rPr>
              <a:t>java.sql.Statement</a:t>
            </a:r>
            <a:r>
              <a:rPr lang="en-US" sz="2000" b="0" dirty="0" smtClean="0">
                <a:solidFill>
                  <a:srgbClr val="002060"/>
                </a:solidFill>
                <a:latin typeface="Arial" charset="0"/>
              </a:rPr>
              <a:t> </a:t>
            </a:r>
          </a:p>
          <a:p>
            <a:pPr marL="512763" indent="-288925">
              <a:spcBef>
                <a:spcPts val="1200"/>
              </a:spcBef>
              <a:buFont typeface="Arial" pitchFamily="34" charset="0"/>
              <a:buChar char="•"/>
            </a:pPr>
            <a:r>
              <a:rPr lang="en-IN" sz="2000" b="0" dirty="0" err="1" smtClean="0">
                <a:solidFill>
                  <a:srgbClr val="002060"/>
                </a:solidFill>
                <a:latin typeface="Arial" charset="0"/>
              </a:rPr>
              <a:t>java.sql.PreparedStatement</a:t>
            </a:r>
            <a:r>
              <a:rPr lang="en-IN" sz="2000" b="0" dirty="0" smtClean="0">
                <a:solidFill>
                  <a:srgbClr val="002060"/>
                </a:solidFill>
                <a:latin typeface="Arial" charset="0"/>
              </a:rPr>
              <a:t> </a:t>
            </a:r>
          </a:p>
          <a:p>
            <a:pPr marL="512763" indent="-288925">
              <a:spcBef>
                <a:spcPts val="1200"/>
              </a:spcBef>
              <a:buFont typeface="Arial" pitchFamily="34" charset="0"/>
              <a:buChar char="•"/>
            </a:pPr>
            <a:r>
              <a:rPr lang="en-IN" sz="2000" b="0" dirty="0" err="1" smtClean="0">
                <a:solidFill>
                  <a:srgbClr val="002060"/>
                </a:solidFill>
                <a:latin typeface="Arial" charset="0"/>
              </a:rPr>
              <a:t>java.sql.CallableStatement</a:t>
            </a:r>
            <a:endParaRPr lang="en-IN" sz="2000" b="0" dirty="0" smtClean="0">
              <a:solidFill>
                <a:srgbClr val="002060"/>
              </a:solidFill>
              <a:latin typeface="Arial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endParaRPr lang="en-IN" sz="2000" dirty="0" smtClean="0">
              <a:latin typeface="Arial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endParaRPr lang="en-IN" sz="2000" dirty="0" smtClean="0">
              <a:latin typeface="Arial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endParaRPr lang="en-IN" sz="2000" b="0" dirty="0" smtClean="0"/>
          </a:p>
          <a:p>
            <a:pPr>
              <a:spcBef>
                <a:spcPts val="1200"/>
              </a:spcBef>
            </a:pPr>
            <a:endParaRPr lang="en-IN" sz="2000" dirty="0" smtClean="0"/>
          </a:p>
          <a:p>
            <a:pPr>
              <a:spcBef>
                <a:spcPts val="1200"/>
              </a:spcBef>
            </a:pPr>
            <a:endParaRPr lang="en-IN" sz="20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marL="396875" lvl="1"/>
            <a:r>
              <a:rPr lang="en-US" dirty="0" smtClean="0">
                <a:latin typeface="Verdana" pitchFamily="34" charset="0"/>
              </a:rPr>
              <a:t>java.sql.Driver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  <p:sp>
        <p:nvSpPr>
          <p:cNvPr id="12" name="TextBox 11"/>
          <p:cNvSpPr txBox="1"/>
          <p:nvPr/>
        </p:nvSpPr>
        <p:spPr>
          <a:xfrm>
            <a:off x="228600" y="1600200"/>
            <a:ext cx="883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 err="1" smtClean="0"/>
              <a:t>java.sql.Driver</a:t>
            </a:r>
            <a:r>
              <a:rPr lang="en-US" sz="2000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2000" b="0" dirty="0" smtClean="0"/>
              <a:t>The </a:t>
            </a:r>
            <a:r>
              <a:rPr lang="en-US" sz="2000" dirty="0" smtClean="0"/>
              <a:t>java.sql.Driver</a:t>
            </a:r>
            <a:r>
              <a:rPr lang="en-US" sz="2000" b="0" dirty="0" smtClean="0"/>
              <a:t> interface contains methods that every database specific driver must implement.</a:t>
            </a:r>
          </a:p>
          <a:p>
            <a:pPr lvl="1">
              <a:spcBef>
                <a:spcPts val="1200"/>
              </a:spcBef>
            </a:pPr>
            <a:r>
              <a:rPr lang="en-US" sz="2000" b="0" dirty="0" smtClean="0"/>
              <a:t>Each database should provide a  class that implements the java.sql.Driver interface.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3994428"/>
            <a:ext cx="7848600" cy="11541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ctr">
              <a:spcBef>
                <a:spcPts val="1200"/>
              </a:spcBef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Click on the below link to view the API of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java.sql.Driver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Interface</a:t>
            </a:r>
          </a:p>
          <a:p>
            <a:pPr lvl="1" algn="ctr">
              <a:spcBef>
                <a:spcPts val="1200"/>
              </a:spcBef>
            </a:pPr>
            <a:r>
              <a:rPr lang="en-US" sz="1900" dirty="0" smtClean="0">
                <a:latin typeface="Arial" pitchFamily="34" charset="0"/>
                <a:cs typeface="Arial" pitchFamily="34" charset="0"/>
                <a:hlinkClick r:id="rId3"/>
              </a:rPr>
              <a:t>http://docs.oracle.com/javase/6/docs/api/java/sql/Driver.html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marL="396875" lvl="1"/>
            <a:r>
              <a:rPr lang="en-US" dirty="0" smtClean="0">
                <a:latin typeface="Verdana" pitchFamily="34" charset="0"/>
              </a:rPr>
              <a:t>java.sql.DriverManager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22</a:t>
            </a:fld>
            <a:endParaRPr lang="en-US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2400" y="1600200"/>
            <a:ext cx="883920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 err="1" smtClean="0"/>
              <a:t>java.sql.DriverManager</a:t>
            </a:r>
            <a:endParaRPr lang="en-US" sz="2000" dirty="0" smtClean="0"/>
          </a:p>
          <a:p>
            <a:pPr lvl="1">
              <a:spcBef>
                <a:spcPts val="1200"/>
              </a:spcBef>
            </a:pPr>
            <a:r>
              <a:rPr lang="en-US" sz="1900" dirty="0" smtClean="0"/>
              <a:t>The java.sql.DriverManager</a:t>
            </a:r>
            <a:r>
              <a:rPr lang="en-US" sz="1900" b="0" dirty="0" smtClean="0"/>
              <a:t> class is responsible to load and register the appropriate database specific driver based on the input provided by the client program.</a:t>
            </a:r>
          </a:p>
          <a:p>
            <a:pPr lvl="1">
              <a:spcBef>
                <a:spcPts val="1200"/>
              </a:spcBef>
            </a:pPr>
            <a:r>
              <a:rPr lang="en-US" sz="1900" b="0" dirty="0" smtClean="0"/>
              <a:t>Say for example, if client sends Oracle this will load and register Oracle driver.</a:t>
            </a:r>
          </a:p>
          <a:p>
            <a:pPr lvl="1">
              <a:spcBef>
                <a:spcPts val="1200"/>
              </a:spcBef>
            </a:pPr>
            <a:r>
              <a:rPr lang="en-US" sz="1900" b="0" dirty="0" smtClean="0"/>
              <a:t>The </a:t>
            </a:r>
            <a:r>
              <a:rPr lang="en-US" sz="1900" i="1" dirty="0" err="1" smtClean="0"/>
              <a:t>registerDriver</a:t>
            </a:r>
            <a:r>
              <a:rPr lang="en-US" sz="1900" i="1" dirty="0" smtClean="0"/>
              <a:t> </a:t>
            </a:r>
            <a:r>
              <a:rPr lang="en-US" sz="1900" b="0" dirty="0" smtClean="0"/>
              <a:t>method is used to register the given driver with the </a:t>
            </a:r>
            <a:r>
              <a:rPr lang="en-US" sz="1900" i="1" dirty="0" err="1" smtClean="0"/>
              <a:t>DriverManager</a:t>
            </a:r>
            <a:r>
              <a:rPr lang="en-US" sz="1900" i="1" dirty="0" smtClean="0"/>
              <a:t>.</a:t>
            </a: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" y="4851737"/>
            <a:ext cx="8763000" cy="1015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1" algn="ctr">
              <a:spcBef>
                <a:spcPts val="1200"/>
              </a:spcBef>
            </a:pPr>
            <a:r>
              <a:rPr lang="en-US" sz="2000" b="0" dirty="0" smtClean="0"/>
              <a:t>Click on the below link to view the API of </a:t>
            </a:r>
            <a:r>
              <a:rPr lang="en-US" sz="2000" b="0" dirty="0" err="1" smtClean="0"/>
              <a:t>java.sql.DriverManager</a:t>
            </a:r>
            <a:r>
              <a:rPr lang="en-US" sz="2000" b="0" dirty="0" smtClean="0"/>
              <a:t> Class </a:t>
            </a:r>
            <a:r>
              <a:rPr lang="en-US" sz="2000" dirty="0" smtClean="0">
                <a:hlinkClick r:id="rId3"/>
              </a:rPr>
              <a:t>http://docs.oracle.com/javase/6/docs/api/java/sql/DriverManager.html</a:t>
            </a:r>
            <a:endParaRPr lang="en-US" sz="20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marL="396875" lvl="1"/>
            <a:r>
              <a:rPr lang="en-US" dirty="0" smtClean="0">
                <a:latin typeface="Verdana" pitchFamily="34" charset="0"/>
              </a:rPr>
              <a:t>java.sql.Connection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883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900" dirty="0" smtClean="0"/>
              <a:t>java.sql.Connection:</a:t>
            </a:r>
          </a:p>
          <a:p>
            <a:pPr lvl="1">
              <a:spcBef>
                <a:spcPts val="1200"/>
              </a:spcBef>
            </a:pPr>
            <a:r>
              <a:rPr lang="en-US" sz="1900" b="0" dirty="0" smtClean="0"/>
              <a:t>After loading the driver, the connection is established with the database server using </a:t>
            </a:r>
            <a:r>
              <a:rPr lang="en-US" sz="1900" i="1" dirty="0" smtClean="0"/>
              <a:t>java.sql.Connection  </a:t>
            </a:r>
            <a:r>
              <a:rPr lang="en-US" sz="1900" b="0" dirty="0" smtClean="0"/>
              <a:t>API. </a:t>
            </a:r>
          </a:p>
          <a:p>
            <a:pPr lvl="1">
              <a:spcBef>
                <a:spcPts val="1200"/>
              </a:spcBef>
            </a:pPr>
            <a:r>
              <a:rPr lang="en-US" sz="1900" b="0" dirty="0" smtClean="0"/>
              <a:t>For establishing connection, we will logon to the database with user name and password.</a:t>
            </a:r>
          </a:p>
          <a:p>
            <a:pPr lvl="1">
              <a:spcBef>
                <a:spcPts val="1200"/>
              </a:spcBef>
            </a:pPr>
            <a:r>
              <a:rPr lang="en-US" sz="1900" i="1" dirty="0" smtClean="0"/>
              <a:t>Connection</a:t>
            </a:r>
            <a:r>
              <a:rPr lang="en-US" sz="1900" b="0" dirty="0" smtClean="0"/>
              <a:t> interface is used for sending a series of SQL queries to the database and execute the SQL queries in the database engine.</a:t>
            </a:r>
          </a:p>
          <a:p>
            <a:pPr lvl="1">
              <a:spcBef>
                <a:spcPts val="1200"/>
              </a:spcBef>
            </a:pPr>
            <a:endParaRPr lang="en-US" sz="19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63880" y="4419600"/>
            <a:ext cx="812292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000" b="0" dirty="0" smtClean="0"/>
              <a:t>Click on the below link to view the API of java.sql.Connection:</a:t>
            </a:r>
          </a:p>
          <a:p>
            <a:pPr algn="ctr">
              <a:spcBef>
                <a:spcPts val="1200"/>
              </a:spcBef>
            </a:pPr>
            <a:r>
              <a:rPr lang="en-US" sz="2000" dirty="0" smtClean="0">
                <a:hlinkClick r:id="rId3"/>
              </a:rPr>
              <a:t>http://docs.oracle.com/javase/6/docs/api/java/sql/Connection.html</a:t>
            </a:r>
            <a:endParaRPr lang="en-US" sz="20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marL="396875" lvl="1"/>
            <a:r>
              <a:rPr lang="en-US" dirty="0" err="1" smtClean="0">
                <a:latin typeface="Verdana" pitchFamily="34" charset="0"/>
              </a:rPr>
              <a:t>java.sql.Statement</a:t>
            </a:r>
            <a:endParaRPr lang="en-US" dirty="0" smtClean="0">
              <a:latin typeface="Verdana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2400" y="1600200"/>
            <a:ext cx="8839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IN" sz="2000" dirty="0" err="1" smtClean="0"/>
              <a:t>java.sql.Statement</a:t>
            </a:r>
            <a:r>
              <a:rPr lang="en-IN" sz="2000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en-IN" sz="2000" b="0" dirty="0" smtClean="0"/>
              <a:t>After establishing a connection with a database, it is now time to prepare the query/statement to be executed. </a:t>
            </a:r>
          </a:p>
          <a:p>
            <a:pPr lvl="1">
              <a:spcBef>
                <a:spcPts val="1200"/>
              </a:spcBef>
            </a:pPr>
            <a:r>
              <a:rPr lang="en-IN" sz="2000" b="0" dirty="0" smtClean="0"/>
              <a:t>There are three types of statement interfaces, that enable you to send SQL or PL/SQL commands and receive data from the database</a:t>
            </a:r>
          </a:p>
          <a:p>
            <a:pPr lvl="1">
              <a:spcBef>
                <a:spcPts val="1200"/>
              </a:spcBef>
            </a:pPr>
            <a:r>
              <a:rPr lang="en-IN" sz="2000" b="0" dirty="0" smtClean="0"/>
              <a:t> </a:t>
            </a:r>
            <a:endParaRPr lang="en-US" sz="2000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219200" y="2794000"/>
          <a:ext cx="5181600" cy="330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Line Callout 1 5"/>
          <p:cNvSpPr/>
          <p:nvPr/>
        </p:nvSpPr>
        <p:spPr>
          <a:xfrm>
            <a:off x="304800" y="3657600"/>
            <a:ext cx="2194560" cy="609600"/>
          </a:xfrm>
          <a:prstGeom prst="borderCallout1">
            <a:avLst>
              <a:gd name="adj1" fmla="val 192434"/>
              <a:gd name="adj2" fmla="val 52299"/>
              <a:gd name="adj3" fmla="val 94079"/>
              <a:gd name="adj4" fmla="val 5093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Recommended  for executing  DDL queries (or) Select queries with no inputs.</a:t>
            </a:r>
            <a:endParaRPr lang="en-US" sz="11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6949440" y="5105400"/>
            <a:ext cx="2194560" cy="609600"/>
          </a:xfrm>
          <a:prstGeom prst="borderCallout1">
            <a:avLst>
              <a:gd name="adj1" fmla="val -18092"/>
              <a:gd name="adj2" fmla="val -24455"/>
              <a:gd name="adj3" fmla="val 46711"/>
              <a:gd name="adj4" fmla="val 49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Recommended  for executing  Select queries and  DML queries.</a:t>
            </a:r>
            <a:endParaRPr lang="en-US" sz="11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5867400" y="3505200"/>
            <a:ext cx="2194560" cy="609600"/>
          </a:xfrm>
          <a:prstGeom prst="borderCallout1">
            <a:avLst>
              <a:gd name="adj1" fmla="val 195066"/>
              <a:gd name="adj2" fmla="val -69046"/>
              <a:gd name="adj3" fmla="val 54605"/>
              <a:gd name="adj4" fmla="val -170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Used for executing  procedures and functions</a:t>
            </a:r>
            <a:endParaRPr lang="en-US" sz="11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marL="396875" lvl="1"/>
            <a:r>
              <a:rPr lang="en-US" dirty="0" err="1" smtClean="0">
                <a:latin typeface="Verdana" pitchFamily="34" charset="0"/>
              </a:rPr>
              <a:t>java.sql.Statement</a:t>
            </a:r>
            <a:endParaRPr lang="en-US" dirty="0" smtClean="0">
              <a:latin typeface="Verdana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25</a:t>
            </a:fld>
            <a:endParaRPr lang="en-US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2400" y="1600200"/>
            <a:ext cx="883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IN" sz="2000" dirty="0" err="1" smtClean="0"/>
              <a:t>java.sql.Statement</a:t>
            </a:r>
            <a:endParaRPr lang="en-IN" sz="2000" dirty="0" smtClean="0"/>
          </a:p>
          <a:p>
            <a:pPr lvl="1">
              <a:spcBef>
                <a:spcPts val="1200"/>
              </a:spcBef>
            </a:pPr>
            <a:r>
              <a:rPr lang="en-IN" sz="2000" b="0" dirty="0" smtClean="0"/>
              <a:t>Before you use a statement object to execute a SQL, you need to use the </a:t>
            </a:r>
            <a:r>
              <a:rPr lang="en-IN" sz="2000" i="1" dirty="0" smtClean="0"/>
              <a:t>Connection</a:t>
            </a:r>
            <a:r>
              <a:rPr lang="en-IN" sz="2000" b="0" dirty="0" smtClean="0"/>
              <a:t> object to either create a prepare or statement or callable statement based on the need.</a:t>
            </a:r>
          </a:p>
          <a:p>
            <a:pPr marL="0" lvl="1">
              <a:spcBef>
                <a:spcPts val="1200"/>
              </a:spcBef>
            </a:pPr>
            <a:r>
              <a:rPr lang="en-US" sz="2000" dirty="0" smtClean="0"/>
              <a:t>Statement Syntax: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Statement</a:t>
            </a:r>
            <a:r>
              <a:rPr lang="en-US" sz="2000" b="0" dirty="0" smtClean="0"/>
              <a:t> stmt = </a:t>
            </a:r>
            <a:r>
              <a:rPr lang="en-US" sz="2000" b="0" dirty="0" err="1" smtClean="0"/>
              <a:t>conn.</a:t>
            </a:r>
            <a:r>
              <a:rPr lang="en-US" sz="2000" dirty="0" err="1" smtClean="0">
                <a:solidFill>
                  <a:srgbClr val="0070C0"/>
                </a:solidFill>
              </a:rPr>
              <a:t>createStatement</a:t>
            </a:r>
            <a:r>
              <a:rPr lang="en-US" sz="2000" dirty="0" smtClean="0">
                <a:solidFill>
                  <a:srgbClr val="0070C0"/>
                </a:solidFill>
              </a:rPr>
              <a:t>( )</a:t>
            </a:r>
            <a:r>
              <a:rPr lang="en-US" sz="2000" b="0" dirty="0" smtClean="0"/>
              <a:t>;</a:t>
            </a:r>
          </a:p>
          <a:p>
            <a:pPr lvl="1" indent="-457200">
              <a:spcBef>
                <a:spcPts val="1200"/>
              </a:spcBef>
            </a:pPr>
            <a:r>
              <a:rPr lang="en-US" sz="2000" dirty="0" err="1" smtClean="0"/>
              <a:t>PreparedStatement</a:t>
            </a:r>
            <a:r>
              <a:rPr lang="en-US" sz="2000" dirty="0" smtClean="0"/>
              <a:t> Syntax:</a:t>
            </a:r>
            <a:endParaRPr lang="en-US" sz="2000" b="0" dirty="0" smtClean="0"/>
          </a:p>
          <a:p>
            <a:pPr lvl="1">
              <a:spcBef>
                <a:spcPts val="1200"/>
              </a:spcBef>
            </a:pP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PreparedStatement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pstmt</a:t>
            </a:r>
            <a:r>
              <a:rPr lang="en-US" sz="2000" b="0" dirty="0" smtClean="0"/>
              <a:t> = </a:t>
            </a:r>
            <a:r>
              <a:rPr lang="en-US" sz="2000" b="0" dirty="0" err="1" smtClean="0"/>
              <a:t>conn.</a:t>
            </a:r>
            <a:r>
              <a:rPr lang="en-US" sz="2000" dirty="0" err="1" smtClean="0">
                <a:solidFill>
                  <a:srgbClr val="0070C0"/>
                </a:solidFill>
              </a:rPr>
              <a:t>prepareStatement</a:t>
            </a:r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en-US" sz="2000" b="0" dirty="0" smtClean="0"/>
              <a:t>SQL</a:t>
            </a:r>
            <a:r>
              <a:rPr lang="en-US" sz="2000" dirty="0" smtClean="0">
                <a:solidFill>
                  <a:srgbClr val="0070C0"/>
                </a:solidFill>
              </a:rPr>
              <a:t>)</a:t>
            </a:r>
            <a:r>
              <a:rPr lang="en-US" sz="2000" b="0" dirty="0" smtClean="0"/>
              <a:t>;</a:t>
            </a:r>
          </a:p>
          <a:p>
            <a:pPr lvl="1" indent="-457200">
              <a:spcBef>
                <a:spcPts val="1200"/>
              </a:spcBef>
            </a:pPr>
            <a:r>
              <a:rPr lang="en-US" sz="2000" dirty="0" err="1" smtClean="0"/>
              <a:t>CallableStatement</a:t>
            </a:r>
            <a:r>
              <a:rPr lang="en-US" sz="2000" dirty="0" smtClean="0"/>
              <a:t> Syntax:</a:t>
            </a:r>
            <a:endParaRPr lang="en-US" sz="2000" b="0" dirty="0" smtClean="0"/>
          </a:p>
          <a:p>
            <a:pPr lvl="1">
              <a:spcBef>
                <a:spcPts val="1200"/>
              </a:spcBef>
            </a:pP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CallableStatement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cstmt</a:t>
            </a:r>
            <a:r>
              <a:rPr lang="en-US" sz="2000" b="0" dirty="0" smtClean="0"/>
              <a:t> = </a:t>
            </a:r>
            <a:r>
              <a:rPr lang="en-US" sz="2000" b="0" dirty="0" err="1" smtClean="0"/>
              <a:t>conn.</a:t>
            </a:r>
            <a:r>
              <a:rPr lang="en-US" sz="2000" dirty="0" err="1" smtClean="0">
                <a:solidFill>
                  <a:srgbClr val="0070C0"/>
                </a:solidFill>
              </a:rPr>
              <a:t>prepareCall</a:t>
            </a:r>
            <a:r>
              <a:rPr lang="en-US" sz="2000" dirty="0" smtClean="0">
                <a:solidFill>
                  <a:srgbClr val="0070C0"/>
                </a:solidFill>
              </a:rPr>
              <a:t> (</a:t>
            </a:r>
            <a:r>
              <a:rPr lang="en-US" sz="2000" b="0" dirty="0" smtClean="0"/>
              <a:t>SQL</a:t>
            </a:r>
            <a:r>
              <a:rPr lang="en-US" sz="2000" dirty="0" smtClean="0">
                <a:solidFill>
                  <a:srgbClr val="0070C0"/>
                </a:solidFill>
              </a:rPr>
              <a:t>)</a:t>
            </a:r>
            <a:r>
              <a:rPr lang="en-US" sz="2000" b="0" dirty="0" smtClean="0"/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marL="396875" lvl="1"/>
            <a:r>
              <a:rPr lang="en-US" dirty="0" smtClean="0">
                <a:latin typeface="Verdana" pitchFamily="34" charset="0"/>
              </a:rPr>
              <a:t>JDBC Exceptions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26</a:t>
            </a:fld>
            <a:endParaRPr lang="en-US" smtClean="0"/>
          </a:p>
        </p:txBody>
      </p:sp>
      <p:sp>
        <p:nvSpPr>
          <p:cNvPr id="12" name="TextBox 11"/>
          <p:cNvSpPr txBox="1"/>
          <p:nvPr/>
        </p:nvSpPr>
        <p:spPr>
          <a:xfrm>
            <a:off x="76200" y="1600200"/>
            <a:ext cx="92202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23838">
              <a:spcBef>
                <a:spcPts val="1200"/>
              </a:spcBef>
              <a:buFont typeface="Arial" pitchFamily="34" charset="0"/>
              <a:buChar char="•"/>
            </a:pPr>
            <a:r>
              <a:rPr lang="en-IN" sz="2000" b="0" dirty="0" smtClean="0"/>
              <a:t>In JDBC, the most common exception is j</a:t>
            </a:r>
            <a:r>
              <a:rPr lang="en-IN" sz="2000" i="1" dirty="0" smtClean="0"/>
              <a:t>ava.sql.SQLException</a:t>
            </a:r>
            <a:r>
              <a:rPr lang="en-IN" sz="2000" b="0" dirty="0" smtClean="0"/>
              <a:t>.</a:t>
            </a:r>
          </a:p>
          <a:p>
            <a:pPr indent="223838">
              <a:spcBef>
                <a:spcPts val="1200"/>
              </a:spcBef>
              <a:buFont typeface="Arial" pitchFamily="34" charset="0"/>
              <a:buChar char="•"/>
            </a:pPr>
            <a:r>
              <a:rPr lang="en-IN" sz="2000" b="0" dirty="0" smtClean="0"/>
              <a:t>The </a:t>
            </a:r>
            <a:r>
              <a:rPr lang="en-IN" sz="2000" i="1" dirty="0" err="1" smtClean="0"/>
              <a:t>SQLException</a:t>
            </a:r>
            <a:r>
              <a:rPr lang="en-IN" sz="2000" b="0" dirty="0" smtClean="0"/>
              <a:t> class extends the general </a:t>
            </a:r>
            <a:r>
              <a:rPr lang="en-IN" sz="2000" i="1" dirty="0" err="1" smtClean="0"/>
              <a:t>java.lang.Exception</a:t>
            </a:r>
            <a:r>
              <a:rPr lang="en-IN" sz="2000" b="0" dirty="0" smtClean="0"/>
              <a:t> class..</a:t>
            </a:r>
          </a:p>
          <a:p>
            <a:pPr indent="223838">
              <a:spcBef>
                <a:spcPts val="1200"/>
              </a:spcBef>
              <a:buFont typeface="Arial" pitchFamily="34" charset="0"/>
              <a:buChar char="•"/>
            </a:pPr>
            <a:r>
              <a:rPr lang="en-IN" sz="2000" b="0" dirty="0" smtClean="0"/>
              <a:t>A  SQLException can occur when connecting or executing SQL’s.</a:t>
            </a:r>
          </a:p>
          <a:p>
            <a:pPr>
              <a:spcBef>
                <a:spcPts val="1200"/>
              </a:spcBef>
            </a:pPr>
            <a:r>
              <a:rPr lang="en-IN" sz="2000" b="0" dirty="0" smtClean="0"/>
              <a:t>The </a:t>
            </a:r>
            <a:r>
              <a:rPr lang="en-IN" sz="2000" b="0" dirty="0" err="1" smtClean="0"/>
              <a:t>SQLException</a:t>
            </a:r>
            <a:r>
              <a:rPr lang="en-IN" sz="2000" b="0" dirty="0" smtClean="0"/>
              <a:t> provides the following information , </a:t>
            </a:r>
          </a:p>
          <a:p>
            <a:pPr marL="577850" lvl="1" indent="-288925">
              <a:spcBef>
                <a:spcPts val="1200"/>
              </a:spcBef>
              <a:buFont typeface="+mj-lt"/>
              <a:buAutoNum type="arabicPeriod"/>
            </a:pPr>
            <a:r>
              <a:rPr lang="en-IN" sz="2000" b="0" dirty="0" smtClean="0"/>
              <a:t>A message describing the root cause error. This is available using the </a:t>
            </a:r>
            <a:r>
              <a:rPr lang="en-IN" sz="2000" dirty="0" smtClean="0">
                <a:solidFill>
                  <a:srgbClr val="0070C0"/>
                </a:solidFill>
              </a:rPr>
              <a:t>getMessage() </a:t>
            </a:r>
            <a:r>
              <a:rPr lang="en-IN" sz="2000" b="0" dirty="0" smtClean="0"/>
              <a:t>method  on the </a:t>
            </a:r>
            <a:r>
              <a:rPr lang="en-IN" sz="2000" i="1" dirty="0" err="1" smtClean="0"/>
              <a:t>SQLException</a:t>
            </a:r>
            <a:r>
              <a:rPr lang="en-IN" sz="2000" b="0" dirty="0" smtClean="0"/>
              <a:t> object.  </a:t>
            </a:r>
          </a:p>
          <a:p>
            <a:pPr marL="577850" lvl="1" indent="-288925">
              <a:spcBef>
                <a:spcPts val="1200"/>
              </a:spcBef>
              <a:buFont typeface="+mj-lt"/>
              <a:buAutoNum type="arabicPeriod"/>
            </a:pPr>
            <a:r>
              <a:rPr lang="en-IN" sz="2000" b="0" dirty="0" smtClean="0"/>
              <a:t>A vendor-specific, integer-error code, available using the </a:t>
            </a:r>
            <a:r>
              <a:rPr lang="en-IN" sz="2000" dirty="0" err="1" smtClean="0">
                <a:solidFill>
                  <a:srgbClr val="0070C0"/>
                </a:solidFill>
              </a:rPr>
              <a:t>getErrorCode</a:t>
            </a:r>
            <a:r>
              <a:rPr lang="en-IN" sz="2000" dirty="0" smtClean="0">
                <a:solidFill>
                  <a:srgbClr val="0070C0"/>
                </a:solidFill>
              </a:rPr>
              <a:t>() </a:t>
            </a:r>
            <a:r>
              <a:rPr lang="en-IN" sz="2000" b="0" dirty="0" smtClean="0"/>
              <a:t>method. Normally, this is the actual error code that 	the underlying database returns.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66800" y="5257800"/>
            <a:ext cx="6629400" cy="838200"/>
          </a:xfrm>
          <a:prstGeom prst="round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You will learn more about implementing SQL Exception in the </a:t>
            </a:r>
            <a:r>
              <a:rPr lang="en-US" smtClean="0">
                <a:solidFill>
                  <a:srgbClr val="C00000"/>
                </a:solidFill>
              </a:rPr>
              <a:t>next session.</a:t>
            </a:r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– </a:t>
            </a:r>
          </a:p>
          <a:p>
            <a:pPr lvl="5">
              <a:defRPr/>
            </a:pPr>
            <a:r>
              <a:rPr lang="en-US" sz="240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JDBC  Part I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400" y="236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 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284072"/>
            <a:ext cx="1447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Best Practices &amp; Industry Standards</a:t>
            </a:r>
            <a:endParaRPr lang="en-US" sz="1600" dirty="0">
              <a:latin typeface="+mn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2050" name="Picture 2" descr="C:\Users\120891\Desktop\Case Stud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401187"/>
            <a:ext cx="1112711" cy="1018413"/>
          </a:xfrm>
          <a:prstGeom prst="rect">
            <a:avLst/>
          </a:prstGeom>
          <a:noFill/>
        </p:spPr>
      </p:pic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12570" y="3733800"/>
            <a:ext cx="1447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  Case Study</a:t>
            </a:r>
            <a:endParaRPr lang="en-US" sz="1600" dirty="0">
              <a:latin typeface="+mn-lt"/>
            </a:endParaRPr>
          </a:p>
        </p:txBody>
      </p:sp>
      <p:pic>
        <p:nvPicPr>
          <p:cNvPr id="21506" name="Picture 2" descr="C:\Users\120891\Desktop\best practice_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26268"/>
            <a:ext cx="1066800" cy="1066800"/>
          </a:xfrm>
          <a:prstGeom prst="rect">
            <a:avLst/>
          </a:prstGeom>
          <a:noFill/>
        </p:spPr>
      </p:pic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57600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8" name="Picture 2" descr="C:\Users\120891\Desktop\Worksho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9656" y="5333998"/>
            <a:ext cx="925544" cy="83181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391400" y="5638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Workshop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11044"/>
            <a:ext cx="8686800" cy="4943475"/>
          </a:xfrm>
        </p:spPr>
        <p:txBody>
          <a:bodyPr/>
          <a:lstStyle/>
          <a:p>
            <a:pPr lvl="1">
              <a:spcBef>
                <a:spcPts val="1200"/>
              </a:spcBef>
              <a:buNone/>
            </a:pPr>
            <a:endParaRPr lang="en-US" dirty="0" smtClean="0">
              <a:latin typeface="+mj-lt"/>
              <a:cs typeface="Arial" pitchFamily="34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sz="2400" dirty="0" smtClean="0">
                <a:latin typeface="+mj-lt"/>
                <a:cs typeface="Arial" pitchFamily="34" charset="0"/>
              </a:rPr>
              <a:t>After completing this chapter you will be able to, </a:t>
            </a:r>
          </a:p>
          <a:p>
            <a:pPr marL="1308100" lvl="1" indent="-220663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latin typeface="+mj-lt"/>
                <a:cs typeface="Arial" pitchFamily="34" charset="0"/>
              </a:rPr>
              <a:t>Describe about JDBC.</a:t>
            </a:r>
          </a:p>
          <a:p>
            <a:pPr marL="1308100" lvl="1" indent="-220663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latin typeface="+mj-lt"/>
                <a:cs typeface="Arial" pitchFamily="34" charset="0"/>
              </a:rPr>
              <a:t>Understand the internal working of JDBC.</a:t>
            </a:r>
          </a:p>
          <a:p>
            <a:pPr marL="1308100" lvl="1" indent="-220663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latin typeface="+mj-lt"/>
                <a:cs typeface="Arial" pitchFamily="34" charset="0"/>
              </a:rPr>
              <a:t>List out the types of JDBC Drivers.</a:t>
            </a:r>
          </a:p>
          <a:p>
            <a:pPr marL="1308100" lvl="1" indent="-220663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latin typeface="+mj-lt"/>
                <a:cs typeface="Arial" pitchFamily="34" charset="0"/>
              </a:rPr>
              <a:t>Explain the working of the JDBC APIs.</a:t>
            </a:r>
          </a:p>
          <a:p>
            <a:pPr lvl="1" eaLnBrk="1" hangingPunct="1">
              <a:spcBef>
                <a:spcPts val="600"/>
              </a:spcBef>
              <a:buNone/>
            </a:pPr>
            <a:endParaRPr dirty="0" smtClean="0">
              <a:latin typeface="+mj-lt"/>
              <a:cs typeface="Arial" pitchFamily="34" charset="0"/>
            </a:endParaRP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Let us learn JDBC with a real time example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5</a:t>
            </a:fld>
            <a:endParaRPr lang="en-US" dirty="0" smtClean="0"/>
          </a:p>
        </p:txBody>
      </p:sp>
      <p:pic>
        <p:nvPicPr>
          <p:cNvPr id="14" name="Picture 13" descr="9720337-business-woman-with-suitcase-vector-illustr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1525" y="2868305"/>
            <a:ext cx="981075" cy="17677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0" y="1596190"/>
            <a:ext cx="83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. </a:t>
            </a:r>
          </a:p>
        </p:txBody>
      </p:sp>
      <p:pic>
        <p:nvPicPr>
          <p:cNvPr id="11" name="Picture 10" descr="i3etq8836.188170752_st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9000" y="3519477"/>
            <a:ext cx="533400" cy="782235"/>
          </a:xfrm>
          <a:prstGeom prst="rect">
            <a:avLst/>
          </a:prstGeom>
        </p:spPr>
      </p:pic>
      <p:pic>
        <p:nvPicPr>
          <p:cNvPr id="12" name="Picture 11" descr="ItalianEmbassyPrague-00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93078" y="4424616"/>
            <a:ext cx="479322" cy="639096"/>
          </a:xfrm>
          <a:prstGeom prst="rect">
            <a:avLst/>
          </a:prstGeom>
        </p:spPr>
      </p:pic>
      <p:pic>
        <p:nvPicPr>
          <p:cNvPr id="13" name="Picture 12" descr="photo_of_embassy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10400" y="2714366"/>
            <a:ext cx="990600" cy="65819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1600200" y="3827304"/>
            <a:ext cx="838200" cy="1658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3" idx="1"/>
          </p:cNvCxnSpPr>
          <p:nvPr/>
        </p:nvCxnSpPr>
        <p:spPr>
          <a:xfrm>
            <a:off x="5800874" y="3041904"/>
            <a:ext cx="1209526" cy="15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1" idx="1"/>
          </p:cNvCxnSpPr>
          <p:nvPr/>
        </p:nvCxnSpPr>
        <p:spPr>
          <a:xfrm>
            <a:off x="5734964" y="3880104"/>
            <a:ext cx="1504036" cy="304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2" idx="1"/>
          </p:cNvCxnSpPr>
          <p:nvPr/>
        </p:nvCxnSpPr>
        <p:spPr>
          <a:xfrm>
            <a:off x="5715000" y="4715884"/>
            <a:ext cx="1578078" cy="28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://wahyu-borneo.com/wp-content/uploads/2011/01/travel_agent-300x272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4600" y="3309112"/>
            <a:ext cx="1295400" cy="1174496"/>
          </a:xfrm>
          <a:prstGeom prst="rect">
            <a:avLst/>
          </a:prstGeom>
          <a:noFill/>
        </p:spPr>
      </p:pic>
      <p:sp>
        <p:nvSpPr>
          <p:cNvPr id="25" name="Cloud Callout 24"/>
          <p:cNvSpPr/>
          <p:nvPr/>
        </p:nvSpPr>
        <p:spPr>
          <a:xfrm>
            <a:off x="533400" y="1524000"/>
            <a:ext cx="4876800" cy="1600200"/>
          </a:xfrm>
          <a:prstGeom prst="cloudCallout">
            <a:avLst>
              <a:gd name="adj1" fmla="val -14349"/>
              <a:gd name="adj2" fmla="val 34458"/>
            </a:avLst>
          </a:prstGeom>
          <a:solidFill>
            <a:srgbClr val="FF85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smtClean="0">
                <a:solidFill>
                  <a:schemeClr val="tx1"/>
                </a:solidFill>
              </a:rPr>
              <a:t>A business woman needs to travel on a world tour and is in need of a VISA for U.S, Singapore and Italy.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Cloud Callout 26"/>
          <p:cNvSpPr/>
          <p:nvPr/>
        </p:nvSpPr>
        <p:spPr>
          <a:xfrm>
            <a:off x="381000" y="4953000"/>
            <a:ext cx="5181600" cy="1600200"/>
          </a:xfrm>
          <a:prstGeom prst="cloudCallout">
            <a:avLst>
              <a:gd name="adj1" fmla="val -14349"/>
              <a:gd name="adj2" fmla="val 34458"/>
            </a:avLst>
          </a:prstGeom>
          <a:solidFill>
            <a:srgbClr val="FF85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smtClean="0">
                <a:solidFill>
                  <a:schemeClr val="tx1"/>
                </a:solidFill>
              </a:rPr>
              <a:t>She approaches a travel agent who collects all the required information and documents from the business woman. </a:t>
            </a:r>
          </a:p>
          <a:p>
            <a:pPr algn="ctr"/>
            <a:endParaRPr lang="en-US" sz="1600" b="0" dirty="0" smtClean="0">
              <a:solidFill>
                <a:schemeClr val="tx1"/>
              </a:solidFill>
            </a:endParaRPr>
          </a:p>
        </p:txBody>
      </p:sp>
      <p:sp>
        <p:nvSpPr>
          <p:cNvPr id="29" name="Cloud Callout 28"/>
          <p:cNvSpPr/>
          <p:nvPr/>
        </p:nvSpPr>
        <p:spPr>
          <a:xfrm>
            <a:off x="1447800" y="914400"/>
            <a:ext cx="5867400" cy="1905000"/>
          </a:xfrm>
          <a:prstGeom prst="cloudCallout">
            <a:avLst>
              <a:gd name="adj1" fmla="val -18389"/>
              <a:gd name="adj2" fmla="val 43886"/>
            </a:avLst>
          </a:prstGeom>
          <a:solidFill>
            <a:srgbClr val="FF85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b="0" dirty="0" smtClean="0">
                <a:solidFill>
                  <a:schemeClr val="tx1"/>
                </a:solidFill>
              </a:rPr>
              <a:t>The travel agent processes the documents, fills out the required forms and hands it over to the appropriate Visa Immigration team </a:t>
            </a:r>
            <a:r>
              <a:rPr lang="en-US" sz="1600" dirty="0" smtClean="0">
                <a:solidFill>
                  <a:schemeClr val="tx1"/>
                </a:solidFill>
              </a:rPr>
              <a:t>Example: </a:t>
            </a:r>
            <a:r>
              <a:rPr lang="en-US" sz="1600" b="0" dirty="0" smtClean="0">
                <a:solidFill>
                  <a:schemeClr val="tx1"/>
                </a:solidFill>
              </a:rPr>
              <a:t>Italy Immigration team is given the docs to get  the Italy visa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Cloud Callout 29"/>
          <p:cNvSpPr/>
          <p:nvPr/>
        </p:nvSpPr>
        <p:spPr>
          <a:xfrm>
            <a:off x="1371600" y="4937760"/>
            <a:ext cx="5867400" cy="1920240"/>
          </a:xfrm>
          <a:prstGeom prst="cloudCallout">
            <a:avLst>
              <a:gd name="adj1" fmla="val -18389"/>
              <a:gd name="adj2" fmla="val 43886"/>
            </a:avLst>
          </a:prstGeom>
          <a:solidFill>
            <a:srgbClr val="FF85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>
              <a:spcBef>
                <a:spcPts val="600"/>
              </a:spcBef>
            </a:pPr>
            <a:r>
              <a:rPr lang="en-US" sz="1600" b="0" dirty="0" smtClean="0">
                <a:solidFill>
                  <a:schemeClr val="tx1"/>
                </a:solidFill>
              </a:rPr>
              <a:t>The division agents verify the forms and reach out to the corresponding embassy office for the VISA. Finally, the VISA is dispatched to the business woman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886200" y="2667000"/>
            <a:ext cx="1914674" cy="1176885"/>
            <a:chOff x="3886200" y="2667000"/>
            <a:chExt cx="1914674" cy="1176885"/>
          </a:xfrm>
        </p:grpSpPr>
        <p:pic>
          <p:nvPicPr>
            <p:cNvPr id="8" name="Picture 7" descr="businessman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05400" y="2667000"/>
              <a:ext cx="695474" cy="749808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>
              <a:endCxn id="8" idx="1"/>
            </p:cNvCxnSpPr>
            <p:nvPr/>
          </p:nvCxnSpPr>
          <p:spPr>
            <a:xfrm flipV="1">
              <a:off x="3886200" y="3041904"/>
              <a:ext cx="1219200" cy="80198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343400" y="2968823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USA</a:t>
              </a:r>
              <a:endParaRPr lang="en-US" sz="1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86200" y="3505200"/>
            <a:ext cx="1848764" cy="749808"/>
            <a:chOff x="3886200" y="3505200"/>
            <a:chExt cx="1848764" cy="749808"/>
          </a:xfrm>
        </p:grpSpPr>
        <p:pic>
          <p:nvPicPr>
            <p:cNvPr id="10" name="Picture 9" descr="singapore-businessman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81600" y="3505200"/>
              <a:ext cx="553364" cy="749808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>
              <a:endCxn id="10" idx="1"/>
            </p:cNvCxnSpPr>
            <p:nvPr/>
          </p:nvCxnSpPr>
          <p:spPr>
            <a:xfrm>
              <a:off x="3886200" y="3843885"/>
              <a:ext cx="1295400" cy="3621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114800" y="3505200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Singapore</a:t>
              </a:r>
              <a:endParaRPr lang="en-US" sz="14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86200" y="3843885"/>
            <a:ext cx="1905000" cy="1249323"/>
            <a:chOff x="3886200" y="3843885"/>
            <a:chExt cx="1905000" cy="1249323"/>
          </a:xfrm>
        </p:grpSpPr>
        <p:pic>
          <p:nvPicPr>
            <p:cNvPr id="9" name="Picture 8" descr="raoulbova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81600" y="4338559"/>
              <a:ext cx="533400" cy="754649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>
            <a:xfrm>
              <a:off x="3886200" y="3843885"/>
              <a:ext cx="1295400" cy="87199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91000" y="4340423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Italy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924800" y="27432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 Consulate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7848600" y="35915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Singapore</a:t>
            </a:r>
          </a:p>
          <a:p>
            <a:r>
              <a:rPr lang="en-US" sz="1400" dirty="0" smtClean="0"/>
              <a:t>Consulate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7848600" y="45059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Italy</a:t>
            </a:r>
          </a:p>
          <a:p>
            <a:r>
              <a:rPr lang="en-US" sz="1400" dirty="0" smtClean="0"/>
              <a:t>Consulate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9" grpId="0" animBg="1"/>
      <p:bldP spid="34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dirty="0" smtClean="0">
                <a:latin typeface="Verdana" pitchFamily="34" charset="0"/>
              </a:rPr>
              <a:t>JDBC – Real world Analogy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6</a:t>
            </a:fld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1596190"/>
            <a:ext cx="83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 smtClean="0"/>
              <a:t>Now let us look at the analogy between JDBC and the VISA Example</a:t>
            </a:r>
          </a:p>
        </p:txBody>
      </p:sp>
      <p:pic>
        <p:nvPicPr>
          <p:cNvPr id="7" name="Picture 6" descr="9720337-business-woman-with-suitcase-vector-illustr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325" y="2334905"/>
            <a:ext cx="981075" cy="1767703"/>
          </a:xfrm>
          <a:prstGeom prst="rect">
            <a:avLst/>
          </a:prstGeom>
        </p:spPr>
      </p:pic>
      <p:pic>
        <p:nvPicPr>
          <p:cNvPr id="9" name="Picture 8" descr="businessm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1977707"/>
            <a:ext cx="771674" cy="831961"/>
          </a:xfrm>
          <a:prstGeom prst="rect">
            <a:avLst/>
          </a:prstGeom>
        </p:spPr>
      </p:pic>
      <p:pic>
        <p:nvPicPr>
          <p:cNvPr id="10" name="Picture 9" descr="raoulbov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05400" y="3893551"/>
            <a:ext cx="533400" cy="754649"/>
          </a:xfrm>
          <a:prstGeom prst="rect">
            <a:avLst/>
          </a:prstGeom>
        </p:spPr>
      </p:pic>
      <p:pic>
        <p:nvPicPr>
          <p:cNvPr id="11" name="Picture 10" descr="singapore-businessma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5400" y="2971800"/>
            <a:ext cx="553364" cy="749808"/>
          </a:xfrm>
          <a:prstGeom prst="rect">
            <a:avLst/>
          </a:prstGeom>
        </p:spPr>
      </p:pic>
      <p:pic>
        <p:nvPicPr>
          <p:cNvPr id="12" name="Picture 11" descr="i3etq8836.188170752_st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15200" y="2986077"/>
            <a:ext cx="533400" cy="782235"/>
          </a:xfrm>
          <a:prstGeom prst="rect">
            <a:avLst/>
          </a:prstGeom>
        </p:spPr>
      </p:pic>
      <p:pic>
        <p:nvPicPr>
          <p:cNvPr id="13" name="Picture 12" descr="ItalianEmbassyPrague-00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69278" y="3979608"/>
            <a:ext cx="479322" cy="639096"/>
          </a:xfrm>
          <a:prstGeom prst="rect">
            <a:avLst/>
          </a:prstGeom>
        </p:spPr>
      </p:pic>
      <p:pic>
        <p:nvPicPr>
          <p:cNvPr id="15" name="Picture 14" descr="photo_of_embassy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39896" y="2040758"/>
            <a:ext cx="990600" cy="65819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1676400" y="3293904"/>
            <a:ext cx="838200" cy="1658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1"/>
          </p:cNvCxnSpPr>
          <p:nvPr/>
        </p:nvCxnSpPr>
        <p:spPr>
          <a:xfrm flipV="1">
            <a:off x="3810000" y="2393688"/>
            <a:ext cx="1143000" cy="9167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1"/>
          </p:cNvCxnSpPr>
          <p:nvPr/>
        </p:nvCxnSpPr>
        <p:spPr>
          <a:xfrm>
            <a:off x="3810000" y="3310485"/>
            <a:ext cx="1295400" cy="362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1"/>
          </p:cNvCxnSpPr>
          <p:nvPr/>
        </p:nvCxnSpPr>
        <p:spPr>
          <a:xfrm>
            <a:off x="3810000" y="3310485"/>
            <a:ext cx="1295400" cy="9603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5" idx="1"/>
          </p:cNvCxnSpPr>
          <p:nvPr/>
        </p:nvCxnSpPr>
        <p:spPr>
          <a:xfrm flipV="1">
            <a:off x="5724674" y="2369857"/>
            <a:ext cx="1315222" cy="238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2" idx="1"/>
          </p:cNvCxnSpPr>
          <p:nvPr/>
        </p:nvCxnSpPr>
        <p:spPr>
          <a:xfrm>
            <a:off x="5658764" y="3346704"/>
            <a:ext cx="1656436" cy="304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3" idx="1"/>
          </p:cNvCxnSpPr>
          <p:nvPr/>
        </p:nvCxnSpPr>
        <p:spPr>
          <a:xfrm>
            <a:off x="5638800" y="4270876"/>
            <a:ext cx="1730478" cy="282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2035076"/>
            <a:ext cx="1524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48916" y="4724400"/>
            <a:ext cx="16002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Relates to Java Client which needs to access the database.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23" idx="2"/>
            <a:endCxn id="24" idx="0"/>
          </p:cNvCxnSpPr>
          <p:nvPr/>
        </p:nvCxnSpPr>
        <p:spPr>
          <a:xfrm>
            <a:off x="1143000" y="4343400"/>
            <a:ext cx="6016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09800" y="2042652"/>
            <a:ext cx="1905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362200" y="4724400"/>
            <a:ext cx="16002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Relates to JDBC API used for querying database.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stCxn id="27" idx="2"/>
            <a:endCxn id="28" idx="0"/>
          </p:cNvCxnSpPr>
          <p:nvPr/>
        </p:nvCxnSpPr>
        <p:spPr>
          <a:xfrm>
            <a:off x="3162300" y="4350976"/>
            <a:ext cx="0" cy="3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0" y="1981200"/>
            <a:ext cx="15240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403558" y="5228304"/>
            <a:ext cx="1858296" cy="1463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Relates to database specific JDBC Drivers for querying the appropriate database.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6705600" y="1951704"/>
            <a:ext cx="16002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40" name="Straight Arrow Connector 39"/>
          <p:cNvCxnSpPr>
            <a:stCxn id="32" idx="2"/>
            <a:endCxn id="35" idx="0"/>
          </p:cNvCxnSpPr>
          <p:nvPr/>
        </p:nvCxnSpPr>
        <p:spPr>
          <a:xfrm flipH="1">
            <a:off x="5332706" y="4843522"/>
            <a:ext cx="1294" cy="384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594474" y="5181600"/>
            <a:ext cx="18288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Relates to various database like Oracle, </a:t>
            </a:r>
            <a:r>
              <a:rPr lang="en-US" sz="1600" dirty="0" err="1" smtClean="0"/>
              <a:t>MySQL</a:t>
            </a:r>
            <a:r>
              <a:rPr lang="en-US" sz="1600" dirty="0" smtClean="0"/>
              <a:t> etc.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stCxn id="38" idx="2"/>
            <a:endCxn id="41" idx="0"/>
          </p:cNvCxnSpPr>
          <p:nvPr/>
        </p:nvCxnSpPr>
        <p:spPr>
          <a:xfrm>
            <a:off x="7505700" y="4814026"/>
            <a:ext cx="3174" cy="367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http://wahyu-borneo.com/wp-content/uploads/2011/01/travel_agent-300x272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14600" y="2743200"/>
            <a:ext cx="1295400" cy="117449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 animBg="1"/>
      <p:bldP spid="28" grpId="0" animBg="1"/>
      <p:bldP spid="32" grpId="0" animBg="1"/>
      <p:bldP spid="35" grpId="0" animBg="1"/>
      <p:bldP spid="38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dirty="0" smtClean="0">
                <a:latin typeface="Verdana" pitchFamily="34" charset="0"/>
              </a:rPr>
              <a:t>What is JDBC?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B537B-3B21-4882-AA13-D38C29734D23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1143000" y="4038600"/>
            <a:ext cx="1600200" cy="2057400"/>
          </a:xfrm>
          <a:prstGeom prst="rect">
            <a:avLst/>
          </a:prstGeom>
          <a:solidFill>
            <a:srgbClr val="FF7C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Java Programs</a:t>
            </a:r>
            <a:endParaRPr kumimoji="0" lang="en-I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038600" y="3886200"/>
            <a:ext cx="609600" cy="23622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  <a:endParaRPr kumimoji="0" lang="en-I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lowchart: Magnetic Disk 12"/>
          <p:cNvSpPr/>
          <p:nvPr/>
        </p:nvSpPr>
        <p:spPr bwMode="auto">
          <a:xfrm>
            <a:off x="5867400" y="3962400"/>
            <a:ext cx="1295400" cy="1905000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Database</a:t>
            </a:r>
            <a:endParaRPr kumimoji="0" lang="en-I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616" y="1524000"/>
            <a:ext cx="883674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/>
              <a:t>What is JDBC?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J</a:t>
            </a:r>
            <a:r>
              <a:rPr lang="en-US" sz="2000" b="0" dirty="0" smtClean="0"/>
              <a:t>ava </a:t>
            </a:r>
            <a:r>
              <a:rPr lang="en-US" sz="2000" dirty="0" smtClean="0"/>
              <a:t>D</a:t>
            </a:r>
            <a:r>
              <a:rPr lang="en-US" sz="2000" b="0" dirty="0" smtClean="0"/>
              <a:t>ata</a:t>
            </a:r>
            <a:r>
              <a:rPr lang="en-US" sz="2000" dirty="0" smtClean="0"/>
              <a:t>B</a:t>
            </a:r>
            <a:r>
              <a:rPr lang="en-US" sz="2000" b="0" dirty="0" smtClean="0"/>
              <a:t>ase </a:t>
            </a:r>
            <a:r>
              <a:rPr lang="en-US" sz="2000" dirty="0" smtClean="0"/>
              <a:t>C</a:t>
            </a:r>
            <a:r>
              <a:rPr lang="en-US" sz="2000" b="0" dirty="0" smtClean="0"/>
              <a:t>onnectivity (</a:t>
            </a:r>
            <a:r>
              <a:rPr lang="en-US" sz="2000" dirty="0" smtClean="0"/>
              <a:t>JDBC</a:t>
            </a:r>
            <a:r>
              <a:rPr lang="en-US" sz="2000" b="0" dirty="0" smtClean="0"/>
              <a:t>) is a set of standard Java API’s that allows programmers to access the database management system from java code.</a:t>
            </a:r>
          </a:p>
          <a:p>
            <a:pPr lvl="1">
              <a:spcBef>
                <a:spcPts val="1200"/>
              </a:spcBef>
            </a:pPr>
            <a:r>
              <a:rPr lang="en-US" sz="2000" b="0" dirty="0" smtClean="0"/>
              <a:t>The JDBC API defines the Java interfaces and classes that are programmers friendly, these can be used to connect to databases and send and execute queries.</a:t>
            </a:r>
          </a:p>
          <a:p>
            <a:pPr>
              <a:spcBef>
                <a:spcPts val="1200"/>
              </a:spcBef>
            </a:pPr>
            <a:endParaRPr lang="en-US" sz="2000" b="0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2743200" y="4495800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4648200" y="4495800"/>
            <a:ext cx="1219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10800000">
            <a:off x="4648200" y="5257800"/>
            <a:ext cx="1219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10800000">
            <a:off x="2743200" y="5257800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828800" y="6331968"/>
            <a:ext cx="5394960" cy="3657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JDBC API’s comes under the package java.sql 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9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JDBC driver?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>
              <a:spcBef>
                <a:spcPts val="1200"/>
              </a:spcBef>
              <a:buFont typeface="Arial" pitchFamily="34" charset="0"/>
              <a:buChar char="•"/>
            </a:pPr>
            <a:endParaRPr lang="en-US" sz="2400" b="0" dirty="0" smtClean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</a:pPr>
            <a:endParaRPr lang="en-US" sz="2000" b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1524000"/>
            <a:ext cx="86868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 dirty="0" smtClean="0"/>
              <a:t>What is a JDBC Driver?</a:t>
            </a:r>
          </a:p>
          <a:p>
            <a:pPr lvl="1">
              <a:spcBef>
                <a:spcPts val="1200"/>
              </a:spcBef>
            </a:pPr>
            <a:r>
              <a:rPr lang="en-US" sz="1600" b="0" dirty="0" smtClean="0"/>
              <a:t>A </a:t>
            </a:r>
            <a:r>
              <a:rPr lang="en-US" sz="1600" dirty="0" smtClean="0"/>
              <a:t>JDBC driver </a:t>
            </a:r>
            <a:r>
              <a:rPr lang="en-US" sz="1600" b="0" dirty="0" smtClean="0"/>
              <a:t>is a core software component of JDBC API that enables Java application to interact with a database.</a:t>
            </a:r>
          </a:p>
          <a:p>
            <a:pPr marL="465138" lvl="1" indent="27305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600" b="0" dirty="0" smtClean="0"/>
              <a:t> In JDBC the communication happens between the java application and the database via Drivers.</a:t>
            </a:r>
          </a:p>
          <a:p>
            <a:pPr marL="465138" lvl="1" indent="27305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600" b="0" dirty="0" smtClean="0"/>
              <a:t>Different databases have different JDBC drivers like Oracle, MYSQL have their own drivers.</a:t>
            </a:r>
          </a:p>
          <a:p>
            <a:pPr marL="465138" lvl="1" indent="27305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600" b="0" dirty="0" smtClean="0"/>
              <a:t>These drivers are nothing but Java classes bundled in jar file and provided by the appropriate database vendors like Oracle, </a:t>
            </a:r>
            <a:r>
              <a:rPr lang="en-US" sz="1600" b="0" dirty="0" err="1" smtClean="0"/>
              <a:t>MySQL</a:t>
            </a:r>
            <a:r>
              <a:rPr lang="en-US" sz="1600" b="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1600" dirty="0" smtClean="0"/>
              <a:t>Functions of  JDBC Drivers: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1600" b="0" dirty="0" smtClean="0"/>
              <a:t>The JDBC Driver  establishes  the connection with the database.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1600" b="0" dirty="0" smtClean="0"/>
              <a:t>The JDBC Driver implements the protocol for transferring the query and result between Java Program and database and vise versa.</a:t>
            </a:r>
            <a:endParaRPr lang="en-US" sz="16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6059269"/>
            <a:ext cx="510540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C00000"/>
                </a:solidFill>
                <a:cs typeface="Arial" pitchFamily="34" charset="0"/>
              </a:rPr>
              <a:t>A JDBC driver is a Java class that implements the JDBC’s </a:t>
            </a:r>
            <a:r>
              <a:rPr lang="en-US" sz="2000" dirty="0" smtClean="0">
                <a:solidFill>
                  <a:srgbClr val="C00000"/>
                </a:solidFill>
                <a:cs typeface="Arial" pitchFamily="34" charset="0"/>
              </a:rPr>
              <a:t>java.sql.Driver</a:t>
            </a:r>
            <a:r>
              <a:rPr lang="en-US" sz="2000" b="0" dirty="0" smtClean="0">
                <a:solidFill>
                  <a:srgbClr val="C00000"/>
                </a:solidFill>
                <a:cs typeface="Arial" pitchFamily="34" charset="0"/>
              </a:rPr>
              <a:t> interface </a:t>
            </a:r>
            <a:endParaRPr lang="en-US" sz="2000" b="0" dirty="0">
              <a:solidFill>
                <a:srgbClr val="C00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JDBC drivers Illustration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1875504"/>
            <a:ext cx="1005840" cy="37018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Program</a:t>
            </a:r>
            <a:endParaRPr lang="en-IN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7239000" y="1600200"/>
            <a:ext cx="1295400" cy="1066800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Database</a:t>
            </a:r>
            <a:endParaRPr lang="en-IN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7315200" y="3229896"/>
            <a:ext cx="1371600" cy="917448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dirty="0" smtClean="0"/>
              <a:t>MySql Database</a:t>
            </a:r>
            <a:endParaRPr lang="en-IN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7315200" y="4772782"/>
            <a:ext cx="1447800" cy="917448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dirty="0" smtClean="0"/>
              <a:t>Informix</a:t>
            </a:r>
          </a:p>
          <a:p>
            <a:pPr algn="ctr"/>
            <a:r>
              <a:rPr lang="en-US" dirty="0" smtClean="0"/>
              <a:t>Database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2697480" y="2045112"/>
            <a:ext cx="731520" cy="3320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 API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5257800" y="1676400"/>
            <a:ext cx="1295400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Driver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5334000" y="3200400"/>
            <a:ext cx="1295400" cy="990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</a:p>
          <a:p>
            <a:pPr algn="ctr"/>
            <a:r>
              <a:rPr lang="en-US" dirty="0" smtClean="0"/>
              <a:t>Driver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5334000" y="4724400"/>
            <a:ext cx="1371600" cy="990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Informix</a:t>
            </a:r>
          </a:p>
          <a:p>
            <a:pPr algn="ctr"/>
            <a:r>
              <a:rPr lang="en-US" dirty="0" smtClean="0"/>
              <a:t>Driver</a:t>
            </a:r>
            <a:endParaRPr lang="en-IN" dirty="0"/>
          </a:p>
        </p:txBody>
      </p:sp>
      <p:cxnSp>
        <p:nvCxnSpPr>
          <p:cNvPr id="23" name="Straight Connector 22"/>
          <p:cNvCxnSpPr>
            <a:stCxn id="8" idx="3"/>
            <a:endCxn id="12" idx="1"/>
          </p:cNvCxnSpPr>
          <p:nvPr/>
        </p:nvCxnSpPr>
        <p:spPr>
          <a:xfrm flipV="1">
            <a:off x="1310640" y="3705534"/>
            <a:ext cx="1386840" cy="20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3"/>
            <a:endCxn id="13" idx="1"/>
          </p:cNvCxnSpPr>
          <p:nvPr/>
        </p:nvCxnSpPr>
        <p:spPr>
          <a:xfrm flipV="1">
            <a:off x="3429000" y="2133600"/>
            <a:ext cx="1828800" cy="1571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3"/>
            <a:endCxn id="9" idx="2"/>
          </p:cNvCxnSpPr>
          <p:nvPr/>
        </p:nvCxnSpPr>
        <p:spPr>
          <a:xfrm>
            <a:off x="6553200" y="21336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3"/>
            <a:endCxn id="14" idx="1"/>
          </p:cNvCxnSpPr>
          <p:nvPr/>
        </p:nvCxnSpPr>
        <p:spPr>
          <a:xfrm flipV="1">
            <a:off x="3429000" y="3695700"/>
            <a:ext cx="1905000" cy="9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3"/>
            <a:endCxn id="15" idx="1"/>
          </p:cNvCxnSpPr>
          <p:nvPr/>
        </p:nvCxnSpPr>
        <p:spPr>
          <a:xfrm>
            <a:off x="3429000" y="3705534"/>
            <a:ext cx="1905000" cy="1514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3"/>
            <a:endCxn id="10" idx="2"/>
          </p:cNvCxnSpPr>
          <p:nvPr/>
        </p:nvCxnSpPr>
        <p:spPr>
          <a:xfrm flipV="1">
            <a:off x="6629400" y="3688620"/>
            <a:ext cx="685800" cy="7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3"/>
            <a:endCxn id="11" idx="2"/>
          </p:cNvCxnSpPr>
          <p:nvPr/>
        </p:nvCxnSpPr>
        <p:spPr>
          <a:xfrm>
            <a:off x="6705600" y="5219700"/>
            <a:ext cx="609600" cy="11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71600" y="3057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User program uses JDBC API to query database.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505200" y="4700081"/>
            <a:ext cx="1371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JDBC API in turn uses the respective drivers to query the database.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228600" y="5877580"/>
            <a:ext cx="7498080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JDBC Driver are hidden to the Java Program. JDBC API will take care of mediating java program with drivers to access the appropriate database.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/>
      <p:bldP spid="32" grpId="0"/>
      <p:bldP spid="34" grpId="0" animBg="1"/>
    </p:bldLst>
  </p:timing>
</p:sld>
</file>

<file path=ppt/theme/theme1.xml><?xml version="1.0" encoding="utf-8"?>
<a:theme xmlns:a="http://schemas.openxmlformats.org/drawingml/2006/main" name="CAT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B70B882132434AA6CC5929622801FC" ma:contentTypeVersion="0" ma:contentTypeDescription="Create a new document." ma:contentTypeScope="" ma:versionID="7c5bbffb3f570a1e75d894947b76e2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3855490-BB8C-4A0A-88C1-64B4D9655F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D2042C2-A9C3-41C8-A778-0CB8ECA6E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CE3420-51B5-45D0-AA94-470C87CA3DB9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CATP</Template>
  <TotalTime>48421</TotalTime>
  <Words>1809</Words>
  <Application>Microsoft Office PowerPoint</Application>
  <PresentationFormat>On-screen Show (4:3)</PresentationFormat>
  <Paragraphs>355</Paragraphs>
  <Slides>27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CATP</vt:lpstr>
      <vt:lpstr>PowerPoint Presentation</vt:lpstr>
      <vt:lpstr>About the Author</vt:lpstr>
      <vt:lpstr>PowerPoint Presentation</vt:lpstr>
      <vt:lpstr>Objectives</vt:lpstr>
      <vt:lpstr>Let us learn JDBC with a real time example</vt:lpstr>
      <vt:lpstr>JDBC – Real world Analogy</vt:lpstr>
      <vt:lpstr>What is JDBC?</vt:lpstr>
      <vt:lpstr>What is a JDBC driver?</vt:lpstr>
      <vt:lpstr>JDBC drivers Illustration</vt:lpstr>
      <vt:lpstr>Lets Look at the JDBC API’s</vt:lpstr>
      <vt:lpstr>Types  of  JDBC Drivers</vt:lpstr>
      <vt:lpstr>Type 1 Driver</vt:lpstr>
      <vt:lpstr>Advantages and Disadvantages Type 1 Driver</vt:lpstr>
      <vt:lpstr>Type 2 Driver</vt:lpstr>
      <vt:lpstr>Advantages and Disadvantages Type 2 Driver</vt:lpstr>
      <vt:lpstr>Type 3 Driver</vt:lpstr>
      <vt:lpstr>Advantages and Disadvantages of Type 3 Driver</vt:lpstr>
      <vt:lpstr>Type 4 Driver</vt:lpstr>
      <vt:lpstr>Advantages and Disadvantages Type 4 Driver</vt:lpstr>
      <vt:lpstr>JDBC API’s in detail</vt:lpstr>
      <vt:lpstr>java.sql.Driver</vt:lpstr>
      <vt:lpstr>java.sql.DriverManager</vt:lpstr>
      <vt:lpstr>java.sql.Connection</vt:lpstr>
      <vt:lpstr>java.sql.Statement</vt:lpstr>
      <vt:lpstr>java.sql.Statement</vt:lpstr>
      <vt:lpstr>JDBC Exceptions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121246</dc:creator>
  <cp:lastModifiedBy>124294</cp:lastModifiedBy>
  <cp:revision>3068</cp:revision>
  <dcterms:created xsi:type="dcterms:W3CDTF">2006-08-07T10:58:16Z</dcterms:created>
  <dcterms:modified xsi:type="dcterms:W3CDTF">2013-07-10T10:59:04Z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0x0101002EB70B882132434AA6CC5929622801FC</vt:lpwstr>
  </property>
</Properties>
</file>