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5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E3BA82-4CCC-4C4E-803E-FAC9BA4CB4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4FE51-F356-4743-8142-2FF1944E1E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A76EC-7E21-B44F-BB71-1D7F3E4D3A2A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BF795-401B-F848-A477-F32AC38642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AA280-AD6A-CE49-9120-94657A4960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74002-29BA-D147-8C3C-1F64D807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3157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FDB38-8338-6C4F-A2E6-25E6EE6CD657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8E65E-D799-EA48-B009-EF5BE32C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88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569A-FC4F-1D40-B48F-B76393BA7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4073B-877B-E34E-BCE7-FDEA3B064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ECC8E-E704-A241-AD67-7688D488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7E5A-99A9-584C-9A7F-54BC4455948C}" type="datetime1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5AE1F-0B27-4849-A599-7210E4A9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BD18-8C8A-C34F-ABE1-56F4C77C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5B4D-2F9D-A242-A714-978B01E1A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2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8947-B394-BA49-A910-945AB6BA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0DC4A-9845-6448-862E-6D802DF2C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86CF7-3962-5F4C-BDB8-DC1C44FA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E88C-EE19-CE46-A45E-6B19EFC7E9F4}" type="datetime1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60C2D-8504-E942-B42F-3547B3A9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73411-CAE3-E541-8763-F7E45D42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5B4D-2F9D-A242-A714-978B01E1A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0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C810A-241A-C545-8B05-198223164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8D03F-5E48-DE47-9BF3-060A8A8D3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10BBA-C307-B54C-ACA8-A3C4B307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DE24-F6A7-CC41-A444-43A976CF9C59}" type="datetime1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5EA2B-DC68-7740-9507-9F41BA73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FF2E6-26F7-254F-915F-EC115EFB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5B4D-2F9D-A242-A714-978B01E1A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4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E4F6-1CF0-E841-9998-F4998029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85C84-9C10-D846-891B-E90CE7132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6828F-830B-134A-AD0C-87CDC8C8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94D4-24F0-B048-BCA7-7FF2656C1532}" type="datetime1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9EC1C-2FFB-974D-BADD-438C5A31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5C34-3F51-DE4D-BBF5-F38DBA44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5B4D-2F9D-A242-A714-978B01E1A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0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C68C-CDD5-654C-A826-DDF494A3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86854-A9D3-744E-A1E1-D00CE953C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2658B-2BF9-F747-9FB3-C30FAB6E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A7FE8-EF70-4343-8579-E26621B03C7A}" type="datetime1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DCB2-EED2-1442-98A0-03CCBD8E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1716-096E-3E4D-8F22-C986EDB2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5B4D-2F9D-A242-A714-978B01E1A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22EF-531B-7E4C-8E00-79AAF4CB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3853-9212-8C4D-BC91-7B8222933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17FC8-EDC7-BC41-B365-FA2D8CEDA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67EC7-7246-A849-8103-23B26ADA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6988-2496-144C-B6E2-E22997223B35}" type="datetime1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D3E95-9319-264F-9D61-7E75858E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25632-FD9D-3241-A3C4-CA0DAF16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5B4D-2F9D-A242-A714-978B01E1A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B74C-1C22-7243-9670-639799C3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0F786-A6A4-A34D-915F-7038D2978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C4192-F94C-914D-B576-2FEB7DF44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9C5D7-DA7E-4C40-912E-35DF03C73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29477-AE36-F847-8DDD-72784B11D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E59C8-054F-3249-B887-DF3E9B9F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C18E-64AE-C440-8EC8-9DF6AB597EE6}" type="datetime1">
              <a:rPr lang="en-US" smtClean="0"/>
              <a:t>9/7/18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91889-5996-3A47-886F-77905512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11457-A400-2840-996B-ED3375D2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5B4D-2F9D-A242-A714-978B01E1A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6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0C7A-0B46-5E42-9D5D-BB57719E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A0B1E-8A9F-9F43-B2F8-07BB85EA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5192-44BF-294B-9C94-EBE8D1DBF2AA}" type="datetime1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3EB8F-37BC-8D41-A040-BFC20A9E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1E142-02F2-2047-A88A-D23F3A40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5B4D-2F9D-A242-A714-978B01E1A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7F89A-DF00-FA41-8A51-8408CDB6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E828-DE73-074D-82DC-48AF1FC3AC76}" type="datetime1">
              <a:rPr lang="en-US" smtClean="0"/>
              <a:t>9/7/18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C4D03-38B5-3249-99C2-15D9EDFC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1827B-E4B0-B448-AFAF-CDCDB488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5B4D-2F9D-A242-A714-978B01E1A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6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6E08-06EB-4648-8817-E4A33507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4E77-6986-074E-9B96-D7B6B0362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50C9A-F234-F249-BD20-93719D183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49497-39B6-A444-83AD-EF1DFBB0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4AC4-5AE0-3746-ABB5-CC7B82DAE357}" type="datetime1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01D16-949F-9A4D-8D14-EE9C80B0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107DD-CDB1-FD43-AFA4-B7B34CA7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5B4D-2F9D-A242-A714-978B01E1A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5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235B-BF61-AC4C-A628-205E7FA2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CE76D-729C-4E46-9099-E831D122E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ECB28-252C-3E4D-B378-BA317D52D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02C6D-91C6-9049-A9CE-56376163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3194-CB1A-134F-9AD1-EB210C41304B}" type="datetime1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A5392-515D-1C49-8DB9-6A2B5038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A1019-6B92-E24E-9E46-DC69E062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5B4D-2F9D-A242-A714-978B01E1A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1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75002-15C6-0F42-B162-07D194D4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80B1A-E6AF-9B40-8A84-021BC8561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06A0-D800-E348-839B-859BB8F96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A639-1B9E-EC48-92C4-C10B743ACC1E}" type="datetime1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69F12-7A14-BA47-A583-4256653E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3B372-959B-8840-88D6-C2BA67394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45B4D-2F9D-A242-A714-978B01E1A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9A2AFC-6F83-3742-A836-B87DE5B54E4F}"/>
              </a:ext>
            </a:extLst>
          </p:cNvPr>
          <p:cNvSpPr>
            <a:spLocks noChangeAspect="1"/>
          </p:cNvSpPr>
          <p:nvPr/>
        </p:nvSpPr>
        <p:spPr>
          <a:xfrm>
            <a:off x="3586810" y="683923"/>
            <a:ext cx="8396383" cy="484636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D57E5-4917-9244-910B-5FD044B6409D}"/>
              </a:ext>
            </a:extLst>
          </p:cNvPr>
          <p:cNvSpPr txBox="1"/>
          <p:nvPr/>
        </p:nvSpPr>
        <p:spPr>
          <a:xfrm>
            <a:off x="202116" y="683923"/>
            <a:ext cx="33171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</a:rPr>
              <a:t>Narration: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7FD1F-CE43-F741-9415-CA8C2949C179}"/>
              </a:ext>
            </a:extLst>
          </p:cNvPr>
          <p:cNvSpPr txBox="1"/>
          <p:nvPr/>
        </p:nvSpPr>
        <p:spPr>
          <a:xfrm>
            <a:off x="8838487" y="300329"/>
            <a:ext cx="15444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Scene No.: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8E14F-AD4D-DA4C-8990-6A19DD00E1C8}"/>
              </a:ext>
            </a:extLst>
          </p:cNvPr>
          <p:cNvSpPr txBox="1"/>
          <p:nvPr/>
        </p:nvSpPr>
        <p:spPr>
          <a:xfrm>
            <a:off x="10438780" y="300589"/>
            <a:ext cx="15444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Shot No.: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4436FA-75A1-B848-ACFC-AD1D6AC65F73}"/>
              </a:ext>
            </a:extLst>
          </p:cNvPr>
          <p:cNvSpPr txBox="1"/>
          <p:nvPr/>
        </p:nvSpPr>
        <p:spPr>
          <a:xfrm>
            <a:off x="3592591" y="5635291"/>
            <a:ext cx="83906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</a:rPr>
              <a:t>Directions: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DAE1079-7FAD-A94D-9268-5724E64E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45B4D-2F9D-A242-A714-978B01E1A1C4}" type="slidenum">
              <a:rPr lang="en-US" smtClean="0"/>
              <a:t>1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62A88A-7CE7-9C40-B229-9D85A3BBED97}"/>
              </a:ext>
            </a:extLst>
          </p:cNvPr>
          <p:cNvSpPr txBox="1"/>
          <p:nvPr/>
        </p:nvSpPr>
        <p:spPr>
          <a:xfrm>
            <a:off x="202115" y="300328"/>
            <a:ext cx="698019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Title: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AFDCB4-5BE4-804A-BDAE-D07053622F5F}"/>
              </a:ext>
            </a:extLst>
          </p:cNvPr>
          <p:cNvSpPr txBox="1"/>
          <p:nvPr/>
        </p:nvSpPr>
        <p:spPr>
          <a:xfrm>
            <a:off x="7238194" y="300328"/>
            <a:ext cx="15444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Chapter No.: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932557-6566-4041-8B31-850A81763832}"/>
              </a:ext>
            </a:extLst>
          </p:cNvPr>
          <p:cNvSpPr txBox="1"/>
          <p:nvPr/>
        </p:nvSpPr>
        <p:spPr>
          <a:xfrm>
            <a:off x="7027420" y="2845496"/>
            <a:ext cx="196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Insert Image(s)</a:t>
            </a:r>
          </a:p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within 16:9 rectangle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9945A9-E332-E24F-AD0C-DAFBD050FAB1}"/>
              </a:ext>
            </a:extLst>
          </p:cNvPr>
          <p:cNvSpPr txBox="1"/>
          <p:nvPr/>
        </p:nvSpPr>
        <p:spPr>
          <a:xfrm>
            <a:off x="202116" y="5635290"/>
            <a:ext cx="33171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</a:rPr>
              <a:t>On-screen Text:</a:t>
            </a:r>
          </a:p>
        </p:txBody>
      </p:sp>
    </p:spTree>
    <p:extLst>
      <p:ext uri="{BB962C8B-B14F-4D97-AF65-F5344CB8AC3E}">
        <p14:creationId xmlns:p14="http://schemas.microsoft.com/office/powerpoint/2010/main" val="363538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Macy Lawrence</dc:creator>
  <cp:lastModifiedBy>Macy Lawrence</cp:lastModifiedBy>
  <cp:revision>7</cp:revision>
  <dcterms:created xsi:type="dcterms:W3CDTF">2018-09-07T14:50:21Z</dcterms:created>
  <dcterms:modified xsi:type="dcterms:W3CDTF">2018-09-07T15:48:03Z</dcterms:modified>
</cp:coreProperties>
</file>