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2" y="216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418271" cy="3011567"/>
          </a:xfrm>
        </p:spPr>
        <p:txBody>
          <a:bodyPr/>
          <a:lstStyle/>
          <a:p>
            <a:r>
              <a:rPr lang="en-US" dirty="0"/>
              <a:t>Selection of important features and predicting wine quality using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Preservatives in wines  - necessary ingredient but how much is too much?</a:t>
            </a:r>
          </a:p>
          <a:p>
            <a:r>
              <a:rPr lang="en-IE" dirty="0"/>
              <a:t>Does it influence other attributes of wine? </a:t>
            </a:r>
          </a:p>
          <a:p>
            <a:r>
              <a:rPr lang="en-IE" dirty="0"/>
              <a:t> Alcohol content</a:t>
            </a:r>
          </a:p>
          <a:p>
            <a:r>
              <a:rPr lang="en-IE" dirty="0"/>
              <a:t>Understand dependencies between different wine attributes </a:t>
            </a:r>
          </a:p>
          <a:p>
            <a:r>
              <a:rPr lang="en-IE" dirty="0"/>
              <a:t>Can we answer these questions by using the data about already made wines? 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fixed acidity		measure of tartaric acid [g/dm3]</a:t>
            </a:r>
          </a:p>
          <a:p>
            <a:r>
              <a:rPr lang="en-IE" dirty="0"/>
              <a:t>volatile acidity		amount of acetic acid [g/dm3]</a:t>
            </a:r>
          </a:p>
          <a:p>
            <a:r>
              <a:rPr lang="en-IE" dirty="0"/>
              <a:t>citric acid	-	amount of citric acid [g/dm3]</a:t>
            </a:r>
          </a:p>
          <a:p>
            <a:r>
              <a:rPr lang="en-IE" dirty="0"/>
              <a:t>residual sugar	-	amount of residual sugar [g/dm3]</a:t>
            </a:r>
          </a:p>
          <a:p>
            <a:r>
              <a:rPr lang="en-IE" dirty="0"/>
              <a:t>Chlorides		amount of sodium chloride [g/dm3]</a:t>
            </a:r>
          </a:p>
          <a:p>
            <a:r>
              <a:rPr lang="en-IE" dirty="0"/>
              <a:t>free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total </a:t>
            </a:r>
            <a:r>
              <a:rPr lang="en-IE" dirty="0" err="1"/>
              <a:t>sulfur</a:t>
            </a:r>
            <a:r>
              <a:rPr lang="en-IE" dirty="0"/>
              <a:t> dioxide	measure of </a:t>
            </a:r>
            <a:r>
              <a:rPr lang="en-IE" dirty="0" err="1"/>
              <a:t>sulfur</a:t>
            </a:r>
            <a:r>
              <a:rPr lang="en-IE" dirty="0"/>
              <a:t> dioxide [mg/dm3]</a:t>
            </a:r>
          </a:p>
          <a:p>
            <a:r>
              <a:rPr lang="en-IE" dirty="0"/>
              <a:t>Density	 	amount of undissolved sugar [g/cm3]</a:t>
            </a:r>
          </a:p>
          <a:p>
            <a:r>
              <a:rPr lang="en-IE" dirty="0"/>
              <a:t>pH			potential of hydrogen of wine [mole] </a:t>
            </a:r>
          </a:p>
          <a:p>
            <a:r>
              <a:rPr lang="en-IE" dirty="0"/>
              <a:t>sulphates		amount of potassium sulphate [g/dm3]</a:t>
            </a:r>
          </a:p>
          <a:p>
            <a:r>
              <a:rPr lang="en-IE" dirty="0"/>
              <a:t>Alcohol	 	[vol.%]</a:t>
            </a:r>
          </a:p>
          <a:p>
            <a:r>
              <a:rPr lang="en-IE" dirty="0"/>
              <a:t>Quality		number from range 0 -10</a:t>
            </a:r>
          </a:p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06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0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Good wine:</a:t>
            </a:r>
          </a:p>
          <a:p>
            <a:pPr lvl="0"/>
            <a:r>
              <a:rPr lang="en-US" b="1" dirty="0"/>
              <a:t>- not too high and not too low alcohol level</a:t>
            </a:r>
          </a:p>
          <a:p>
            <a:pPr lvl="0"/>
            <a:r>
              <a:rPr lang="en-US" b="1" dirty="0"/>
              <a:t>- all ingredients equally important</a:t>
            </a:r>
          </a:p>
          <a:p>
            <a:pPr lvl="0"/>
            <a:r>
              <a:rPr lang="en-US" b="1" dirty="0"/>
              <a:t>- hard to predict quality </a:t>
            </a:r>
          </a:p>
        </p:txBody>
      </p:sp>
    </p:spTree>
    <p:extLst>
      <p:ext uri="{BB962C8B-B14F-4D97-AF65-F5344CB8AC3E}">
        <p14:creationId xmlns:p14="http://schemas.microsoft.com/office/powerpoint/2010/main" val="1525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29</TotalTime>
  <Words>68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Euphemia</vt:lpstr>
      <vt:lpstr>Franklin Gothic Book</vt:lpstr>
      <vt:lpstr>Pharmacy design template</vt:lpstr>
      <vt:lpstr>Selection of important features and predicting wine quality using machine learning techniques</vt:lpstr>
      <vt:lpstr>Problem statement</vt:lpstr>
      <vt:lpstr>Data</vt:lpstr>
      <vt:lpstr>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Anna Skowron</dc:creator>
  <cp:lastModifiedBy>Alicja Czajkowska</cp:lastModifiedBy>
  <cp:revision>8</cp:revision>
  <dcterms:created xsi:type="dcterms:W3CDTF">2018-04-25T20:49:32Z</dcterms:created>
  <dcterms:modified xsi:type="dcterms:W3CDTF">2018-04-27T14:19:19Z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