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418271" cy="4968552"/>
          </a:xfrm>
        </p:spPr>
        <p:txBody>
          <a:bodyPr/>
          <a:lstStyle/>
          <a:p>
            <a:r>
              <a:rPr lang="en-US" dirty="0"/>
              <a:t>Wine Quality Analysis using Machine Learning Techniques</a:t>
            </a:r>
            <a:br>
              <a:rPr lang="en-US" dirty="0"/>
            </a:br>
            <a:br>
              <a:rPr lang="en-US" dirty="0"/>
            </a:br>
            <a:r>
              <a:rPr lang="pl-PL" sz="2000" cap="all" dirty="0"/>
              <a:t>Alicja Czajkowska</a:t>
            </a:r>
            <a:br>
              <a:rPr lang="en-US" sz="2000" dirty="0"/>
            </a:br>
            <a:r>
              <a:rPr lang="pl-PL" sz="2000" cap="all" dirty="0"/>
              <a:t>magda leszczynska</a:t>
            </a:r>
            <a:br>
              <a:rPr lang="en-US" sz="2000" dirty="0"/>
            </a:br>
            <a:r>
              <a:rPr lang="pl-PL" sz="2000" cap="all" dirty="0"/>
              <a:t>Paulina Luty</a:t>
            </a:r>
            <a:br>
              <a:rPr lang="en-IE" sz="2000" cap="all" dirty="0"/>
            </a:br>
            <a:r>
              <a:rPr lang="en-IE" sz="2000" cap="all" dirty="0"/>
              <a:t>Anna </a:t>
            </a:r>
            <a:r>
              <a:rPr lang="en-IE" sz="2000" cap="all" dirty="0" err="1"/>
              <a:t>Skowron</a:t>
            </a:r>
            <a:r>
              <a:rPr lang="en-IE" sz="2000" cap="all" dirty="0"/>
              <a:t>	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Preservatives in wines  - necessary ingredient but how much is too much?</a:t>
            </a:r>
          </a:p>
          <a:p>
            <a:r>
              <a:rPr lang="en-IE" dirty="0"/>
              <a:t>Does it influence other attributes of wine? </a:t>
            </a:r>
          </a:p>
          <a:p>
            <a:r>
              <a:rPr lang="en-IE" dirty="0"/>
              <a:t> Alcohol content</a:t>
            </a:r>
          </a:p>
          <a:p>
            <a:r>
              <a:rPr lang="en-IE" dirty="0"/>
              <a:t>Understand dependencies between different wine attributes </a:t>
            </a:r>
          </a:p>
          <a:p>
            <a:r>
              <a:rPr lang="en-IE" dirty="0"/>
              <a:t>Can we answer these questions by using the data about already made wines? 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548681"/>
            <a:ext cx="8562287" cy="1584176"/>
          </a:xfrm>
        </p:spPr>
        <p:txBody>
          <a:bodyPr/>
          <a:lstStyle/>
          <a:p>
            <a:pPr algn="ctr"/>
            <a:r>
              <a:rPr lang="en-IE" dirty="0"/>
              <a:t>Production process impact the attributes of wines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340238"/>
            <a:ext cx="4183112" cy="45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fixed acidity		measure of tartaric acid [g/dm3]</a:t>
            </a:r>
          </a:p>
          <a:p>
            <a:r>
              <a:rPr lang="en-IE" dirty="0"/>
              <a:t>volatile acidity		amount of acetic acid [g/dm3]</a:t>
            </a:r>
          </a:p>
          <a:p>
            <a:r>
              <a:rPr lang="en-IE" dirty="0"/>
              <a:t>citric acid	-	amount of citric acid [g/dm3]</a:t>
            </a:r>
          </a:p>
          <a:p>
            <a:r>
              <a:rPr lang="en-IE" dirty="0"/>
              <a:t>residual sugar	-	amount of residual sugar [g/dm3]</a:t>
            </a:r>
          </a:p>
          <a:p>
            <a:r>
              <a:rPr lang="en-IE" dirty="0"/>
              <a:t>Chlorides		amount of sodium chloride [g/dm3]</a:t>
            </a:r>
          </a:p>
          <a:p>
            <a:r>
              <a:rPr lang="en-IE" dirty="0"/>
              <a:t>free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total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Density	 	amount of undissolved sugar [g/cm3]</a:t>
            </a:r>
          </a:p>
          <a:p>
            <a:r>
              <a:rPr lang="en-IE" dirty="0"/>
              <a:t>pH			potential of hydrogen of wine [mole] </a:t>
            </a:r>
          </a:p>
          <a:p>
            <a:r>
              <a:rPr lang="en-IE" dirty="0"/>
              <a:t>sulphates		amount of potassium sulphate [g/dm3]</a:t>
            </a:r>
          </a:p>
          <a:p>
            <a:r>
              <a:rPr lang="en-IE" dirty="0"/>
              <a:t>Alcohol	 	[vol.%]</a:t>
            </a:r>
          </a:p>
          <a:p>
            <a:r>
              <a:rPr lang="en-IE" dirty="0"/>
              <a:t>Quality		number from range 0 -10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6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Classification techniques – clustering – unsupervised learning</a:t>
            </a:r>
          </a:p>
          <a:p>
            <a:pPr lvl="0"/>
            <a:r>
              <a:rPr lang="en-US" b="1" dirty="0"/>
              <a:t>Machine Learning technique:</a:t>
            </a:r>
          </a:p>
          <a:p>
            <a:pPr marL="0" lvl="0" indent="0">
              <a:buNone/>
            </a:pPr>
            <a:endParaRPr lang="en-US" b="1" dirty="0"/>
          </a:p>
          <a:p>
            <a:pPr lvl="1">
              <a:buFontTx/>
              <a:buChar char="-"/>
            </a:pPr>
            <a:r>
              <a:rPr lang="en-US" b="1" dirty="0"/>
              <a:t>Naïve Bayes</a:t>
            </a:r>
          </a:p>
          <a:p>
            <a:pPr lvl="1">
              <a:buFontTx/>
              <a:buChar char="-"/>
            </a:pPr>
            <a:r>
              <a:rPr lang="en-US" b="1" dirty="0"/>
              <a:t>Decision Tree</a:t>
            </a:r>
          </a:p>
          <a:p>
            <a:pPr lvl="1">
              <a:buFontTx/>
              <a:buChar char="-"/>
            </a:pPr>
            <a:r>
              <a:rPr lang="en-US" b="1" dirty="0"/>
              <a:t>Random Forest</a:t>
            </a:r>
          </a:p>
          <a:p>
            <a:pPr lvl="1">
              <a:buFontTx/>
              <a:buChar char="-"/>
            </a:pPr>
            <a:r>
              <a:rPr lang="en-US" b="1" dirty="0"/>
              <a:t>Gradient Boosted Trees</a:t>
            </a:r>
          </a:p>
          <a:p>
            <a:pPr lvl="1">
              <a:buFontTx/>
              <a:buChar char="-"/>
            </a:pPr>
            <a:r>
              <a:rPr lang="en-US" b="1" dirty="0"/>
              <a:t>Generalized Linear Model</a:t>
            </a:r>
          </a:p>
          <a:p>
            <a:pPr lvl="1">
              <a:buFontTx/>
              <a:buChar char="-"/>
            </a:pPr>
            <a:r>
              <a:rPr lang="en-US" b="1" dirty="0"/>
              <a:t>Support Vector Machine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0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Gradient Boosted Technique – the highest accuracy to predict: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     88% - level of alcohol without given alcohol content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     77.5% - level of preservatives without given chlorides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     88% - balanced wine without given preservatives - total      	sulfur dioxide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90% - Generalized Linear model – the highest accuracy to predict sugar/</a:t>
            </a:r>
            <a:r>
              <a:rPr lang="en-US" b="1" dirty="0" err="1"/>
              <a:t>ph</a:t>
            </a:r>
            <a:r>
              <a:rPr lang="en-US" b="1" dirty="0"/>
              <a:t> ratio, without Ph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67% - Random Forest to predict quality rank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Patterns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4925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4 clusters among more than 4,000 wines found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Dependencies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 Ph/sugar ratio and chlorides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 Ph/sugar ratio and Fixed acidity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 Residual sugar and density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Difficult to predict Quality </a:t>
            </a:r>
          </a:p>
        </p:txBody>
      </p:sp>
      <p:pic>
        <p:nvPicPr>
          <p:cNvPr id="4" name="Picture 3" descr="\\BOBSRV01\Folder Redirection\magda\Desktop\New folder\DA\DM\CA2\clust\cluster k - mean scatterplot cluster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204865"/>
            <a:ext cx="2207007" cy="129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\\BOBSRV01\Folder Redirection\magda\Desktop\New folder\DA\DM\CA2\clust\cluster k - mean scatterplot cluster 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6" y="2209057"/>
            <a:ext cx="2207007" cy="128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\\BOBSRV01\Folder Redirection\magda\Desktop\New folder\DA\DM\CA2\clust\cluster k - mean scatterplot cluster 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209057"/>
            <a:ext cx="2232248" cy="128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\\BOBSRV01\Folder Redirection\magda\Desktop\New folder\DA\DM\CA2\clust\cluster k - mean scatterplot cluster 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77" y="2204866"/>
            <a:ext cx="2448272" cy="1287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153</Words>
  <Application>Microsoft Office PowerPoint</Application>
  <PresentationFormat>Custom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Euphemia</vt:lpstr>
      <vt:lpstr>Franklin Gothic Book</vt:lpstr>
      <vt:lpstr>Wingdings</vt:lpstr>
      <vt:lpstr>Pharmacy design template</vt:lpstr>
      <vt:lpstr>Wine Quality Analysis using Machine Learning Techniques  Alicja Czajkowska magda leszczynska Paulina Luty Anna Skowron  </vt:lpstr>
      <vt:lpstr>Problem statement</vt:lpstr>
      <vt:lpstr>Production process impact the attributes of wines</vt:lpstr>
      <vt:lpstr>Data</vt:lpstr>
      <vt:lpstr>Models</vt:lpstr>
      <vt:lpstr>Conclusions</vt:lpstr>
      <vt:lpstr>Conclusions -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Anna Skowron</dc:creator>
  <cp:lastModifiedBy>Magda</cp:lastModifiedBy>
  <cp:revision>16</cp:revision>
  <dcterms:created xsi:type="dcterms:W3CDTF">2018-04-25T20:49:32Z</dcterms:created>
  <dcterms:modified xsi:type="dcterms:W3CDTF">2018-04-27T16:42:06Z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