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6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BBE6BF-C811-45BB-8BA9-22EFF2B83FFA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5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/>
          <p:cNvSpPr/>
          <p:nvPr userDrawn="1"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1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41C5-B5F2-469F-BA25-292CFCDAF6E0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85FE-5443-4629-8A1C-6F6EA57CBD60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486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9362CC-4597-4E8E-AFE5-237B3DA1FF07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F63988-78D4-46C4-B808-1786C6A42859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28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35496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24328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82C1EE-CCC0-4F27-8918-BF938AC1419F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36615" y="2514706"/>
            <a:ext cx="4572000" cy="36574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824328" y="2514600"/>
            <a:ext cx="4572000" cy="36555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A0C48B-9D86-4C33-9BD3-2929B1D74E3D}" type="datetime1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7B711C-F9D6-42CE-B848-D107B7756573}" type="datetime1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4C1EAC44-87EE-4E25-9BCB-D1B8F4FDD9D1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8E44B9-3FFE-4574-9630-3E5A6F960186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763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F492-7803-4716-B969-A5873965FF8A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5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FD004168-AADC-4457-9784-543656FEE4FC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pic>
        <p:nvPicPr>
          <p:cNvPr id="46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199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268760"/>
            <a:ext cx="8418271" cy="3011567"/>
          </a:xfrm>
        </p:spPr>
        <p:txBody>
          <a:bodyPr/>
          <a:lstStyle/>
          <a:p>
            <a:r>
              <a:rPr lang="en-US" dirty="0"/>
              <a:t>Selection of important features and predicting wine quality using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Preservatives in wines  - necessary ingredient but how much is too much?</a:t>
            </a:r>
          </a:p>
          <a:p>
            <a:r>
              <a:rPr lang="en-IE" dirty="0"/>
              <a:t>Does it influence other attributes of wine? </a:t>
            </a:r>
          </a:p>
          <a:p>
            <a:r>
              <a:rPr lang="en-IE" dirty="0"/>
              <a:t> Alcohol content</a:t>
            </a:r>
          </a:p>
          <a:p>
            <a:r>
              <a:rPr lang="en-IE" dirty="0"/>
              <a:t>Understand dependencies between different wine attributes </a:t>
            </a:r>
          </a:p>
          <a:p>
            <a:r>
              <a:rPr lang="en-IE" dirty="0"/>
              <a:t>Can we answer these questions by using the data about already made wines? </a:t>
            </a:r>
          </a:p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7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/>
              <a:t>fixed acidity		measure of tartaric acid [g/dm3]</a:t>
            </a:r>
          </a:p>
          <a:p>
            <a:r>
              <a:rPr lang="en-IE" dirty="0"/>
              <a:t>volatile acidity		amount of acetic acid [g/dm3]</a:t>
            </a:r>
          </a:p>
          <a:p>
            <a:r>
              <a:rPr lang="en-IE" dirty="0"/>
              <a:t>citric acid	-	amount of citric acid [g/dm3]</a:t>
            </a:r>
          </a:p>
          <a:p>
            <a:r>
              <a:rPr lang="en-IE" dirty="0"/>
              <a:t>residual sugar	-	amount of residual sugar [g/dm3]</a:t>
            </a:r>
          </a:p>
          <a:p>
            <a:r>
              <a:rPr lang="en-IE" dirty="0"/>
              <a:t>Chlorides		amount of sodium chloride [g/dm3]</a:t>
            </a:r>
          </a:p>
          <a:p>
            <a:r>
              <a:rPr lang="en-IE" dirty="0"/>
              <a:t>free </a:t>
            </a:r>
            <a:r>
              <a:rPr lang="en-IE" dirty="0" err="1"/>
              <a:t>sulfur</a:t>
            </a:r>
            <a:r>
              <a:rPr lang="en-IE" dirty="0"/>
              <a:t> dioxide	measure of </a:t>
            </a:r>
            <a:r>
              <a:rPr lang="en-IE" dirty="0" err="1"/>
              <a:t>sulfur</a:t>
            </a:r>
            <a:r>
              <a:rPr lang="en-IE" dirty="0"/>
              <a:t> dioxide [mg/dm3]</a:t>
            </a:r>
          </a:p>
          <a:p>
            <a:r>
              <a:rPr lang="en-IE" dirty="0"/>
              <a:t>total </a:t>
            </a:r>
            <a:r>
              <a:rPr lang="en-IE" dirty="0" err="1"/>
              <a:t>sulfur</a:t>
            </a:r>
            <a:r>
              <a:rPr lang="en-IE" dirty="0"/>
              <a:t> dioxide	measure of </a:t>
            </a:r>
            <a:r>
              <a:rPr lang="en-IE" dirty="0" err="1"/>
              <a:t>sulfur</a:t>
            </a:r>
            <a:r>
              <a:rPr lang="en-IE" dirty="0"/>
              <a:t> dioxide [mg/dm3]</a:t>
            </a:r>
          </a:p>
          <a:p>
            <a:r>
              <a:rPr lang="en-IE" dirty="0"/>
              <a:t>Density	 	amount of undissolved sugar [g/cm3]</a:t>
            </a:r>
          </a:p>
          <a:p>
            <a:r>
              <a:rPr lang="en-IE" dirty="0"/>
              <a:t>pH			potential of hydrogen of wine [mole] </a:t>
            </a:r>
          </a:p>
          <a:p>
            <a:r>
              <a:rPr lang="en-IE" dirty="0"/>
              <a:t>sulphates		amount of potassium sulphate [g/dm3]</a:t>
            </a:r>
          </a:p>
          <a:p>
            <a:r>
              <a:rPr lang="en-IE" dirty="0"/>
              <a:t>Alcohol	 	[vol.%]</a:t>
            </a:r>
          </a:p>
          <a:p>
            <a:r>
              <a:rPr lang="en-IE" dirty="0"/>
              <a:t>Quality		number from range 0 -10</a:t>
            </a:r>
          </a:p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06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20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64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harmacy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harmacy design slides.potx" id="{BDD4D5A3-0C20-4887-95F2-BFAB47634035}" vid="{397845B7-7EB0-4CC3-ABEB-6754AD0875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Pharmacy design slides</Template>
  <TotalTime>17</TotalTime>
  <Words>45</Words>
  <Application>Microsoft Office PowerPoint</Application>
  <PresentationFormat>Custom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Euphemia</vt:lpstr>
      <vt:lpstr>Franklin Gothic Book</vt:lpstr>
      <vt:lpstr>Pharmacy design template</vt:lpstr>
      <vt:lpstr>Selection of important features and predicting wine quality using machine learning techniques</vt:lpstr>
      <vt:lpstr>Problem statement</vt:lpstr>
      <vt:lpstr>Data</vt:lpstr>
      <vt:lpstr>Models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Anna Skowron</dc:creator>
  <cp:lastModifiedBy>Anna Skowron</cp:lastModifiedBy>
  <cp:revision>6</cp:revision>
  <dcterms:created xsi:type="dcterms:W3CDTF">2018-04-25T20:49:32Z</dcterms:created>
  <dcterms:modified xsi:type="dcterms:W3CDTF">2018-04-25T21:07:05Z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