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70" r:id="rId3"/>
    <p:sldId id="260" r:id="rId4"/>
    <p:sldId id="273" r:id="rId5"/>
    <p:sldId id="262" r:id="rId6"/>
    <p:sldId id="263" r:id="rId7"/>
    <p:sldId id="272" r:id="rId8"/>
    <p:sldId id="264" r:id="rId9"/>
    <p:sldId id="268" r:id="rId10"/>
    <p:sldId id="271" r:id="rId11"/>
    <p:sldId id="269" r:id="rId12"/>
    <p:sldId id="265" r:id="rId13"/>
    <p:sldId id="274" r:id="rId14"/>
    <p:sldId id="266" r:id="rId15"/>
    <p:sldId id="267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DE22-7069-4987-856A-8282B17C75C6}" type="datetimeFigureOut">
              <a:rPr lang="de-DE" smtClean="0"/>
              <a:pPr/>
              <a:t>30.12.2013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D18A3-903B-4003-A735-629F7165987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D18A3-903B-4003-A735-629F71659870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D18A3-903B-4003-A735-629F71659870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30.12.2013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12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31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5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2" descr="H:\develop\Grepotool\src\icons\bbcode_play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068960"/>
            <a:ext cx="1020113" cy="1080120"/>
          </a:xfrm>
          <a:prstGeom prst="rect">
            <a:avLst/>
          </a:prstGeom>
          <a:noFill/>
        </p:spPr>
      </p:pic>
      <p:pic>
        <p:nvPicPr>
          <p:cNvPr id="1027" name="Picture 3" descr="H:\develop\Grepotool\src\icons\activi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0248" y="476672"/>
            <a:ext cx="1512168" cy="1512168"/>
          </a:xfrm>
          <a:prstGeom prst="rect">
            <a:avLst/>
          </a:prstGeom>
          <a:noFill/>
        </p:spPr>
      </p:pic>
      <p:pic>
        <p:nvPicPr>
          <p:cNvPr id="1028" name="Picture 4" descr="H:\develop\Grepotool\src\icons\all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5013176"/>
            <a:ext cx="1080120" cy="1080120"/>
          </a:xfrm>
          <a:prstGeom prst="rect">
            <a:avLst/>
          </a:prstGeom>
          <a:noFill/>
        </p:spPr>
      </p:pic>
      <p:pic>
        <p:nvPicPr>
          <p:cNvPr id="2050" name="Picture 2" descr="H:\develop\Grepotool\src\icons\player_point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797152"/>
            <a:ext cx="1879777" cy="1648420"/>
          </a:xfrm>
          <a:prstGeom prst="rect">
            <a:avLst/>
          </a:prstGeom>
          <a:noFill/>
        </p:spPr>
      </p:pic>
      <p:pic>
        <p:nvPicPr>
          <p:cNvPr id="17" name="Picture 2" descr="H:\develop\Grepotool\src\icons\player_point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852936"/>
            <a:ext cx="1879777" cy="1648420"/>
          </a:xfrm>
          <a:prstGeom prst="rect">
            <a:avLst/>
          </a:prstGeom>
          <a:noFill/>
        </p:spPr>
      </p:pic>
      <p:pic>
        <p:nvPicPr>
          <p:cNvPr id="20" name="Picture 7" descr="H:\develop\Grepotool\src\icons\bbcode_tow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908720"/>
            <a:ext cx="936104" cy="936104"/>
          </a:xfrm>
          <a:prstGeom prst="rect">
            <a:avLst/>
          </a:prstGeom>
          <a:noFill/>
        </p:spPr>
      </p:pic>
      <p:pic>
        <p:nvPicPr>
          <p:cNvPr id="18" name="Picture 2" descr="H:\develop\Grepotool\src\icons\player_point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620688"/>
            <a:ext cx="1879777" cy="1648420"/>
          </a:xfrm>
          <a:prstGeom prst="rect">
            <a:avLst/>
          </a:prstGeom>
          <a:noFill/>
        </p:spPr>
      </p:pic>
      <p:pic>
        <p:nvPicPr>
          <p:cNvPr id="2054" name="Picture 6" descr="H:\develop\Grepotool\src\icons\player.png"/>
          <p:cNvPicPr>
            <a:picLocks noChangeAspect="1" noChangeArrowheads="1"/>
          </p:cNvPicPr>
          <p:nvPr/>
        </p:nvPicPr>
        <p:blipFill>
          <a:blip r:embed="rId8" cstate="print">
            <a:lum contrast="27000"/>
          </a:blip>
          <a:srcRect/>
          <a:stretch>
            <a:fillRect/>
          </a:stretch>
        </p:blipFill>
        <p:spPr bwMode="auto">
          <a:xfrm>
            <a:off x="4139952" y="1052736"/>
            <a:ext cx="1162521" cy="1296144"/>
          </a:xfrm>
          <a:prstGeom prst="rect">
            <a:avLst/>
          </a:prstGeom>
          <a:noFill/>
        </p:spPr>
      </p:pic>
      <p:grpSp>
        <p:nvGrpSpPr>
          <p:cNvPr id="35" name="Gruppieren 34"/>
          <p:cNvGrpSpPr/>
          <p:nvPr/>
        </p:nvGrpSpPr>
        <p:grpSpPr>
          <a:xfrm>
            <a:off x="6300192" y="476672"/>
            <a:ext cx="1879777" cy="1648420"/>
            <a:chOff x="5868144" y="548680"/>
            <a:chExt cx="1879777" cy="1648420"/>
          </a:xfrm>
        </p:grpSpPr>
        <p:pic>
          <p:nvPicPr>
            <p:cNvPr id="24" name="Picture 6" descr="H:\develop\Grepotool\src\icons\play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372200" y="836712"/>
              <a:ext cx="961248" cy="1071736"/>
            </a:xfrm>
            <a:prstGeom prst="rect">
              <a:avLst/>
            </a:prstGeom>
            <a:noFill/>
          </p:spPr>
        </p:pic>
        <p:pic>
          <p:nvPicPr>
            <p:cNvPr id="23" name="Picture 2" descr="H:\develop\Grepotool\src\icons\player_point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68144" y="548680"/>
              <a:ext cx="1879777" cy="1648420"/>
            </a:xfrm>
            <a:prstGeom prst="rect">
              <a:avLst/>
            </a:prstGeom>
            <a:noFill/>
          </p:spPr>
        </p:pic>
      </p:grpSp>
      <p:pic>
        <p:nvPicPr>
          <p:cNvPr id="25" name="Picture 3" descr="H:\develop\Grepotool\src\icons\activi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653136"/>
            <a:ext cx="1512168" cy="1512168"/>
          </a:xfrm>
          <a:prstGeom prst="rect">
            <a:avLst/>
          </a:prstGeom>
          <a:noFill/>
        </p:spPr>
      </p:pic>
      <p:pic>
        <p:nvPicPr>
          <p:cNvPr id="26" name="Picture 3" descr="H:\develop\Grepotool\src\icons\activi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2780928"/>
            <a:ext cx="1512168" cy="1512168"/>
          </a:xfrm>
          <a:prstGeom prst="rect">
            <a:avLst/>
          </a:prstGeom>
          <a:noFill/>
        </p:spPr>
      </p:pic>
      <p:pic>
        <p:nvPicPr>
          <p:cNvPr id="27" name="Picture 3" descr="H:\develop\Grepotool\src\icons\activi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780928"/>
            <a:ext cx="1512168" cy="1512168"/>
          </a:xfrm>
          <a:prstGeom prst="rect">
            <a:avLst/>
          </a:prstGeom>
          <a:noFill/>
        </p:spPr>
      </p:pic>
      <p:pic>
        <p:nvPicPr>
          <p:cNvPr id="28" name="Picture 4" descr="H:\develop\Grepotool\src\icons\all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3284984"/>
            <a:ext cx="1368152" cy="1368152"/>
          </a:xfrm>
          <a:prstGeom prst="rect">
            <a:avLst/>
          </a:prstGeom>
          <a:noFill/>
        </p:spPr>
      </p:pic>
      <p:pic>
        <p:nvPicPr>
          <p:cNvPr id="29" name="Picture 7" descr="H:\develop\Grepotool\src\icons\bbcode_tow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5936" y="5373216"/>
            <a:ext cx="1152128" cy="1152128"/>
          </a:xfrm>
          <a:prstGeom prst="rect">
            <a:avLst/>
          </a:prstGeom>
          <a:noFill/>
        </p:spPr>
      </p:pic>
      <p:pic>
        <p:nvPicPr>
          <p:cNvPr id="33" name="Picture 3" descr="H:\develop\Grepotool\src\icons\activi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4725144"/>
            <a:ext cx="1512168" cy="1512168"/>
          </a:xfrm>
          <a:prstGeom prst="rect">
            <a:avLst/>
          </a:prstGeom>
          <a:noFill/>
        </p:spPr>
      </p:pic>
      <p:grpSp>
        <p:nvGrpSpPr>
          <p:cNvPr id="36" name="Gruppieren 35"/>
          <p:cNvGrpSpPr/>
          <p:nvPr/>
        </p:nvGrpSpPr>
        <p:grpSpPr>
          <a:xfrm>
            <a:off x="6444209" y="3068960"/>
            <a:ext cx="1656184" cy="1512168"/>
            <a:chOff x="5868144" y="548680"/>
            <a:chExt cx="1879777" cy="1648420"/>
          </a:xfrm>
        </p:grpSpPr>
        <p:pic>
          <p:nvPicPr>
            <p:cNvPr id="37" name="Picture 6" descr="H:\develop\Grepotool\src\icons\play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372200" y="836712"/>
              <a:ext cx="961248" cy="1071736"/>
            </a:xfrm>
            <a:prstGeom prst="rect">
              <a:avLst/>
            </a:prstGeom>
            <a:noFill/>
          </p:spPr>
        </p:pic>
        <p:pic>
          <p:nvPicPr>
            <p:cNvPr id="38" name="Picture 2" descr="H:\develop\Grepotool\src\icons\player_point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68144" y="548680"/>
              <a:ext cx="1879777" cy="164842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4"/>
          <p:cNvGrpSpPr/>
          <p:nvPr/>
        </p:nvGrpSpPr>
        <p:grpSpPr>
          <a:xfrm>
            <a:off x="755576" y="4365104"/>
            <a:ext cx="1728192" cy="1656184"/>
            <a:chOff x="323528" y="3429000"/>
            <a:chExt cx="2838315" cy="2808312"/>
          </a:xfrm>
        </p:grpSpPr>
        <p:pic>
          <p:nvPicPr>
            <p:cNvPr id="13" name="Picture 3" descr="H:\develop\Grepotool\src\icons\glob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3645024"/>
              <a:ext cx="2592288" cy="2592288"/>
            </a:xfrm>
            <a:prstGeom prst="rect">
              <a:avLst/>
            </a:prstGeom>
            <a:noFill/>
          </p:spPr>
        </p:pic>
        <p:pic>
          <p:nvPicPr>
            <p:cNvPr id="7181" name="Picture 13" descr="H:\develop\Grepotool\src\icons\coord_smal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3608" y="3573016"/>
              <a:ext cx="1512168" cy="1512168"/>
            </a:xfrm>
            <a:prstGeom prst="rect">
              <a:avLst/>
            </a:prstGeom>
            <a:noFill/>
          </p:spPr>
        </p:pic>
        <p:pic>
          <p:nvPicPr>
            <p:cNvPr id="3" name="Picture 10" descr="H:\develop\Grepotool\src\icons\zoom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9555" y="3429000"/>
              <a:ext cx="2592288" cy="2592287"/>
            </a:xfrm>
            <a:prstGeom prst="rect">
              <a:avLst/>
            </a:prstGeom>
            <a:noFill/>
          </p:spPr>
        </p:pic>
      </p:grpSp>
      <p:grpSp>
        <p:nvGrpSpPr>
          <p:cNvPr id="4" name="Gruppieren 20"/>
          <p:cNvGrpSpPr/>
          <p:nvPr/>
        </p:nvGrpSpPr>
        <p:grpSpPr>
          <a:xfrm>
            <a:off x="3707904" y="4797152"/>
            <a:ext cx="1440160" cy="1584176"/>
            <a:chOff x="3563888" y="4437112"/>
            <a:chExt cx="2088232" cy="2232248"/>
          </a:xfrm>
        </p:grpSpPr>
        <p:grpSp>
          <p:nvGrpSpPr>
            <p:cNvPr id="6" name="Gruppieren 16"/>
            <p:cNvGrpSpPr/>
            <p:nvPr/>
          </p:nvGrpSpPr>
          <p:grpSpPr>
            <a:xfrm flipH="1">
              <a:off x="3563888" y="4437112"/>
              <a:ext cx="2016224" cy="1800200"/>
              <a:chOff x="323528" y="3429000"/>
              <a:chExt cx="2952328" cy="2808312"/>
            </a:xfrm>
          </p:grpSpPr>
          <p:pic>
            <p:nvPicPr>
              <p:cNvPr id="18" name="Picture 3" descr="H:\develop\Grepotool\src\icons\globe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3645024"/>
                <a:ext cx="2592288" cy="2592288"/>
              </a:xfrm>
              <a:prstGeom prst="rect">
                <a:avLst/>
              </a:prstGeom>
              <a:noFill/>
            </p:spPr>
          </p:pic>
          <p:pic>
            <p:nvPicPr>
              <p:cNvPr id="19" name="Picture 13" descr="H:\develop\Grepotool\src\icons\coord_small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43608" y="3573016"/>
                <a:ext cx="1512168" cy="1512168"/>
              </a:xfrm>
              <a:prstGeom prst="rect">
                <a:avLst/>
              </a:prstGeom>
              <a:noFill/>
            </p:spPr>
          </p:pic>
          <p:pic>
            <p:nvPicPr>
              <p:cNvPr id="20" name="Picture 10" descr="H:\develop\Grepotool\src\icons\zoom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83568" y="3429000"/>
                <a:ext cx="2592288" cy="2592288"/>
              </a:xfrm>
              <a:prstGeom prst="rect">
                <a:avLst/>
              </a:prstGeom>
              <a:noFill/>
            </p:spPr>
          </p:pic>
        </p:grpSp>
        <p:sp>
          <p:nvSpPr>
            <p:cNvPr id="16" name="Pfeil nach rechts 15"/>
            <p:cNvSpPr/>
            <p:nvPr/>
          </p:nvSpPr>
          <p:spPr>
            <a:xfrm>
              <a:off x="4499992" y="5517232"/>
              <a:ext cx="1152128" cy="115212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2" name="Picture 3" descr="H:\develop\Grepotool\src\icons\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437112"/>
            <a:ext cx="1656184" cy="1656184"/>
          </a:xfrm>
          <a:prstGeom prst="rect">
            <a:avLst/>
          </a:prstGeom>
          <a:noFill/>
        </p:spPr>
      </p:pic>
      <p:pic>
        <p:nvPicPr>
          <p:cNvPr id="21" name="Picture 4" descr="H:\develop\Grepotool\src\icons\all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548680"/>
            <a:ext cx="1656184" cy="1656184"/>
          </a:xfrm>
          <a:prstGeom prst="rect">
            <a:avLst/>
          </a:prstGeom>
          <a:noFill/>
        </p:spPr>
      </p:pic>
      <p:pic>
        <p:nvPicPr>
          <p:cNvPr id="23" name="Picture 7" descr="H:\develop\Grepotool\src\icons\bbcode_tow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32656"/>
            <a:ext cx="1584176" cy="1584176"/>
          </a:xfrm>
          <a:prstGeom prst="rect">
            <a:avLst/>
          </a:prstGeom>
          <a:noFill/>
        </p:spPr>
      </p:pic>
      <p:pic>
        <p:nvPicPr>
          <p:cNvPr id="24" name="Picture 2" descr="H:\develop\Grepotool\src\icons\play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240" y="620688"/>
            <a:ext cx="1440160" cy="1605695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7744" y="188640"/>
            <a:ext cx="2167921" cy="19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hteck 25"/>
          <p:cNvSpPr/>
          <p:nvPr/>
        </p:nvSpPr>
        <p:spPr>
          <a:xfrm>
            <a:off x="3635896" y="2492896"/>
            <a:ext cx="1656184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14"/>
          <p:cNvGrpSpPr/>
          <p:nvPr/>
        </p:nvGrpSpPr>
        <p:grpSpPr>
          <a:xfrm>
            <a:off x="251520" y="4509120"/>
            <a:ext cx="1728192" cy="1656184"/>
            <a:chOff x="323528" y="3429000"/>
            <a:chExt cx="2952328" cy="2808312"/>
          </a:xfrm>
        </p:grpSpPr>
        <p:pic>
          <p:nvPicPr>
            <p:cNvPr id="13" name="Picture 3" descr="H:\develop\Grepotool\src\icons\glob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3645024"/>
              <a:ext cx="2592288" cy="2592288"/>
            </a:xfrm>
            <a:prstGeom prst="rect">
              <a:avLst/>
            </a:prstGeom>
            <a:noFill/>
          </p:spPr>
        </p:pic>
        <p:pic>
          <p:nvPicPr>
            <p:cNvPr id="7181" name="Picture 13" descr="H:\develop\Grepotool\src\icons\coord_smal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3608" y="3573016"/>
              <a:ext cx="1512168" cy="1512168"/>
            </a:xfrm>
            <a:prstGeom prst="rect">
              <a:avLst/>
            </a:prstGeom>
            <a:noFill/>
          </p:spPr>
        </p:pic>
        <p:pic>
          <p:nvPicPr>
            <p:cNvPr id="3" name="Picture 10" descr="H:\develop\Grepotool\src\icons\zoom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3568" y="3429000"/>
              <a:ext cx="2592288" cy="2592288"/>
            </a:xfrm>
            <a:prstGeom prst="rect">
              <a:avLst/>
            </a:prstGeom>
            <a:noFill/>
          </p:spPr>
        </p:pic>
      </p:grpSp>
      <p:grpSp>
        <p:nvGrpSpPr>
          <p:cNvPr id="33" name="Gruppieren 32"/>
          <p:cNvGrpSpPr/>
          <p:nvPr/>
        </p:nvGrpSpPr>
        <p:grpSpPr>
          <a:xfrm>
            <a:off x="6012160" y="4581128"/>
            <a:ext cx="1584176" cy="1656184"/>
            <a:chOff x="3563888" y="4437112"/>
            <a:chExt cx="2088232" cy="2232248"/>
          </a:xfrm>
        </p:grpSpPr>
        <p:grpSp>
          <p:nvGrpSpPr>
            <p:cNvPr id="2" name="Gruppieren 16"/>
            <p:cNvGrpSpPr/>
            <p:nvPr/>
          </p:nvGrpSpPr>
          <p:grpSpPr>
            <a:xfrm flipH="1">
              <a:off x="3563888" y="4437112"/>
              <a:ext cx="2016224" cy="1800200"/>
              <a:chOff x="323528" y="3429000"/>
              <a:chExt cx="2952328" cy="2808312"/>
            </a:xfrm>
          </p:grpSpPr>
          <p:pic>
            <p:nvPicPr>
              <p:cNvPr id="18" name="Picture 3" descr="H:\develop\Grepotool\src\icons\globe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3645024"/>
                <a:ext cx="2592288" cy="2592288"/>
              </a:xfrm>
              <a:prstGeom prst="rect">
                <a:avLst/>
              </a:prstGeom>
              <a:noFill/>
            </p:spPr>
          </p:pic>
          <p:pic>
            <p:nvPicPr>
              <p:cNvPr id="19" name="Picture 13" descr="H:\develop\Grepotool\src\icons\coord_small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43608" y="3573016"/>
                <a:ext cx="1512168" cy="1512168"/>
              </a:xfrm>
              <a:prstGeom prst="rect">
                <a:avLst/>
              </a:prstGeom>
              <a:noFill/>
            </p:spPr>
          </p:pic>
          <p:pic>
            <p:nvPicPr>
              <p:cNvPr id="20" name="Picture 10" descr="H:\develop\Grepotool\src\icons\zoom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83568" y="3429000"/>
                <a:ext cx="2592288" cy="2592288"/>
              </a:xfrm>
              <a:prstGeom prst="rect">
                <a:avLst/>
              </a:prstGeom>
              <a:noFill/>
            </p:spPr>
          </p:pic>
        </p:grpSp>
        <p:sp>
          <p:nvSpPr>
            <p:cNvPr id="16" name="Pfeil nach rechts 15"/>
            <p:cNvSpPr/>
            <p:nvPr/>
          </p:nvSpPr>
          <p:spPr>
            <a:xfrm>
              <a:off x="4499992" y="5517232"/>
              <a:ext cx="1152128" cy="115212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6156176" y="764704"/>
            <a:ext cx="1584176" cy="1615499"/>
            <a:chOff x="2654785" y="2653750"/>
            <a:chExt cx="2320902" cy="2479595"/>
          </a:xfrm>
        </p:grpSpPr>
        <p:pic>
          <p:nvPicPr>
            <p:cNvPr id="26" name="Picture 13" descr="H:\develop\Grepotool\src\icons\coord_smal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2737674" y="3264166"/>
              <a:ext cx="1534297" cy="1440161"/>
            </a:xfrm>
            <a:prstGeom prst="rect">
              <a:avLst/>
            </a:prstGeom>
            <a:noFill/>
          </p:spPr>
        </p:pic>
        <p:sp>
          <p:nvSpPr>
            <p:cNvPr id="27" name="Pfeil nach rechts 26"/>
            <p:cNvSpPr/>
            <p:nvPr/>
          </p:nvSpPr>
          <p:spPr>
            <a:xfrm rot="7995480">
              <a:off x="3815307" y="2721364"/>
              <a:ext cx="1000295" cy="132046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Pfeil nach rechts 27"/>
            <p:cNvSpPr/>
            <p:nvPr/>
          </p:nvSpPr>
          <p:spPr>
            <a:xfrm rot="12953829">
              <a:off x="3856011" y="3812880"/>
              <a:ext cx="1000295" cy="132046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Pfeil nach rechts 28"/>
            <p:cNvSpPr/>
            <p:nvPr/>
          </p:nvSpPr>
          <p:spPr>
            <a:xfrm rot="19041030">
              <a:off x="2654785" y="3809256"/>
              <a:ext cx="1000295" cy="132046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Pfeil nach rechts 29"/>
            <p:cNvSpPr/>
            <p:nvPr/>
          </p:nvSpPr>
          <p:spPr>
            <a:xfrm rot="2682230">
              <a:off x="2659521" y="2653750"/>
              <a:ext cx="1000295" cy="132046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1" name="Picture 7" descr="H:\develop\Grepotool\src\icons\bbcode_tow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0077" y="1196752"/>
            <a:ext cx="1157667" cy="1303002"/>
          </a:xfrm>
          <a:prstGeom prst="rect">
            <a:avLst/>
          </a:prstGeom>
          <a:noFill/>
        </p:spPr>
      </p:pic>
      <p:sp>
        <p:nvSpPr>
          <p:cNvPr id="32" name="Pfeil nach rechts 31"/>
          <p:cNvSpPr/>
          <p:nvPr/>
        </p:nvSpPr>
        <p:spPr>
          <a:xfrm>
            <a:off x="683568" y="1539647"/>
            <a:ext cx="731158" cy="10972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3563888" y="0"/>
            <a:ext cx="1656184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3635896" y="2420888"/>
            <a:ext cx="1796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 err="1" smtClean="0">
                <a:solidFill>
                  <a:srgbClr val="00B050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 Black" pitchFamily="34" charset="0"/>
              </a:rPr>
              <a:t>G</a:t>
            </a:r>
            <a:r>
              <a:rPr lang="de-DE" sz="9600" b="1" dirty="0" err="1" smtClean="0"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 Black" pitchFamily="34" charset="0"/>
              </a:rPr>
              <a:t>t</a:t>
            </a:r>
            <a:endParaRPr lang="de-DE" sz="9600" b="1" dirty="0">
              <a:solidFill>
                <a:schemeClr val="accent1">
                  <a:lumMod val="75000"/>
                </a:schemeClr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Arial Black" pitchFamily="34" charset="0"/>
            </a:endParaRPr>
          </a:p>
        </p:txBody>
      </p:sp>
      <p:sp>
        <p:nvSpPr>
          <p:cNvPr id="24" name="Pfeil nach rechts 23"/>
          <p:cNvSpPr/>
          <p:nvPr/>
        </p:nvSpPr>
        <p:spPr>
          <a:xfrm>
            <a:off x="3635896" y="2492896"/>
            <a:ext cx="576064" cy="10972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915816" y="4797152"/>
            <a:ext cx="1201043" cy="129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H:\develop\Grepotool\src\icons\all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509120"/>
            <a:ext cx="1728192" cy="1728192"/>
          </a:xfrm>
          <a:prstGeom prst="rect">
            <a:avLst/>
          </a:prstGeom>
          <a:noFill/>
        </p:spPr>
      </p:pic>
      <p:pic>
        <p:nvPicPr>
          <p:cNvPr id="4" name="Picture 2" descr="H:\develop\Grepotool\src\icons\player_poin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4725144"/>
            <a:ext cx="1800200" cy="1648420"/>
          </a:xfrm>
          <a:prstGeom prst="rect">
            <a:avLst/>
          </a:prstGeom>
          <a:noFill/>
        </p:spPr>
      </p:pic>
      <p:pic>
        <p:nvPicPr>
          <p:cNvPr id="6" name="Picture 7" descr="H:\develop\Grepotool\src\icons\bbcode_tow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04664"/>
            <a:ext cx="1584176" cy="1584176"/>
          </a:xfrm>
          <a:prstGeom prst="rect">
            <a:avLst/>
          </a:prstGeom>
          <a:noFill/>
        </p:spPr>
      </p:pic>
      <p:pic>
        <p:nvPicPr>
          <p:cNvPr id="8193" name="Picture 1" descr="H:\develop\Grepotool\src\icons\unit_helme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548680"/>
            <a:ext cx="1512168" cy="1754114"/>
          </a:xfrm>
          <a:prstGeom prst="rect">
            <a:avLst/>
          </a:prstGeom>
          <a:noFill/>
        </p:spPr>
      </p:pic>
      <p:pic>
        <p:nvPicPr>
          <p:cNvPr id="8194" name="Picture 2" descr="H:\develop\Grepotool\src\icons\play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5776" y="2387782"/>
            <a:ext cx="1728192" cy="1926834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8024" y="2276872"/>
            <a:ext cx="22312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 descr="H:\develop\Grepotool\src\icons\ghos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332656"/>
            <a:ext cx="1800200" cy="1800200"/>
          </a:xfrm>
          <a:prstGeom prst="rect">
            <a:avLst/>
          </a:prstGeom>
          <a:noFill/>
        </p:spPr>
      </p:pic>
      <p:pic>
        <p:nvPicPr>
          <p:cNvPr id="17" name="Picture 16" descr="H:\develop\Grepotool\src\icons\swords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64288" y="4725144"/>
            <a:ext cx="1740193" cy="1606332"/>
          </a:xfrm>
          <a:prstGeom prst="rect">
            <a:avLst/>
          </a:prstGeom>
          <a:noFill/>
        </p:spPr>
      </p:pic>
      <p:pic>
        <p:nvPicPr>
          <p:cNvPr id="18" name="Picture 2" descr="H:\develop\Grepotool\src\icons\attswor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64288" y="476672"/>
            <a:ext cx="1701800" cy="1676400"/>
          </a:xfrm>
          <a:prstGeom prst="rect">
            <a:avLst/>
          </a:prstGeom>
          <a:noFill/>
        </p:spPr>
      </p:pic>
      <p:pic>
        <p:nvPicPr>
          <p:cNvPr id="19" name="Picture 3" descr="H:\develop\Grepotool\src\icons\deffshield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08304" y="2564904"/>
            <a:ext cx="1536700" cy="15875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27584" y="2420888"/>
            <a:ext cx="1800200" cy="194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48064" y="4653136"/>
            <a:ext cx="1584176" cy="157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2483768" y="2780928"/>
            <a:ext cx="1944216" cy="1656184"/>
            <a:chOff x="1547664" y="2708920"/>
            <a:chExt cx="2808312" cy="2496277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752" y="3212976"/>
              <a:ext cx="1296144" cy="1287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" descr="H:\develop\Grepotool\src\icons\player_poin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2708920"/>
              <a:ext cx="2808312" cy="2496277"/>
            </a:xfrm>
            <a:prstGeom prst="rect">
              <a:avLst/>
            </a:prstGeom>
            <a:noFill/>
          </p:spPr>
        </p:pic>
      </p:grpSp>
      <p:pic>
        <p:nvPicPr>
          <p:cNvPr id="3" name="Picture 4" descr="H:\develop\Grepotool\src\icons\all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933056"/>
            <a:ext cx="648072" cy="648072"/>
          </a:xfrm>
          <a:prstGeom prst="rect">
            <a:avLst/>
          </a:prstGeom>
          <a:noFill/>
        </p:spPr>
      </p:pic>
      <p:grpSp>
        <p:nvGrpSpPr>
          <p:cNvPr id="15" name="Gruppieren 14"/>
          <p:cNvGrpSpPr/>
          <p:nvPr/>
        </p:nvGrpSpPr>
        <p:grpSpPr>
          <a:xfrm>
            <a:off x="467544" y="5229200"/>
            <a:ext cx="1296144" cy="1224136"/>
            <a:chOff x="2483766" y="4725144"/>
            <a:chExt cx="1800199" cy="164842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915816" y="4797152"/>
              <a:ext cx="1201043" cy="1299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2" descr="H:\develop\Grepotool\src\icons\player_poin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6" y="4725144"/>
              <a:ext cx="1800199" cy="1648420"/>
            </a:xfrm>
            <a:prstGeom prst="rect">
              <a:avLst/>
            </a:prstGeom>
            <a:noFill/>
          </p:spPr>
        </p:pic>
      </p:grpSp>
      <p:pic>
        <p:nvPicPr>
          <p:cNvPr id="6" name="Picture 7" descr="H:\develop\Grepotool\src\icons\bbcode_tow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404664"/>
            <a:ext cx="504056" cy="504056"/>
          </a:xfrm>
          <a:prstGeom prst="rect">
            <a:avLst/>
          </a:prstGeom>
          <a:noFill/>
        </p:spPr>
      </p:pic>
      <p:pic>
        <p:nvPicPr>
          <p:cNvPr id="8193" name="Picture 1" descr="H:\develop\Grepotool\src\icons\unit_helme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548680"/>
            <a:ext cx="1512168" cy="1754114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8024" y="2276872"/>
            <a:ext cx="22312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 descr="H:\develop\Grepotool\src\icons\ghos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332656"/>
            <a:ext cx="1800200" cy="1800200"/>
          </a:xfrm>
          <a:prstGeom prst="rect">
            <a:avLst/>
          </a:prstGeom>
          <a:noFill/>
        </p:spPr>
      </p:pic>
      <p:pic>
        <p:nvPicPr>
          <p:cNvPr id="17" name="Picture 16" descr="H:\develop\Grepotool\src\icons\swords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64288" y="4725144"/>
            <a:ext cx="1740193" cy="1606332"/>
          </a:xfrm>
          <a:prstGeom prst="rect">
            <a:avLst/>
          </a:prstGeom>
          <a:noFill/>
        </p:spPr>
      </p:pic>
      <p:pic>
        <p:nvPicPr>
          <p:cNvPr id="18" name="Picture 2" descr="H:\develop\Grepotool\src\icons\attswor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64288" y="476672"/>
            <a:ext cx="1701800" cy="16764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3567" y="1988840"/>
            <a:ext cx="133145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48064" y="4653136"/>
            <a:ext cx="1584176" cy="157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uppieren 19"/>
          <p:cNvGrpSpPr/>
          <p:nvPr/>
        </p:nvGrpSpPr>
        <p:grpSpPr>
          <a:xfrm>
            <a:off x="2051720" y="5373216"/>
            <a:ext cx="1296144" cy="1152128"/>
            <a:chOff x="1259632" y="5661248"/>
            <a:chExt cx="864096" cy="864096"/>
          </a:xfrm>
        </p:grpSpPr>
        <p:pic>
          <p:nvPicPr>
            <p:cNvPr id="8194" name="Picture 2" descr="H:\develop\Grepotool\src\icons\player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403648" y="5749810"/>
              <a:ext cx="576064" cy="642278"/>
            </a:xfrm>
            <a:prstGeom prst="rect">
              <a:avLst/>
            </a:prstGeom>
            <a:noFill/>
          </p:spPr>
        </p:pic>
        <p:pic>
          <p:nvPicPr>
            <p:cNvPr id="16" name="Picture 2" descr="H:\develop\Grepotool\src\icons\player_poin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9632" y="5661248"/>
              <a:ext cx="864096" cy="864096"/>
            </a:xfrm>
            <a:prstGeom prst="rect">
              <a:avLst/>
            </a:prstGeom>
            <a:noFill/>
          </p:spPr>
        </p:pic>
      </p:grp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6296" y="2348880"/>
            <a:ext cx="1656184" cy="2053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H:\develop\Grepotool\src\icons\ask_farm_for_un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708920"/>
            <a:ext cx="1674403" cy="1674403"/>
          </a:xfrm>
          <a:prstGeom prst="rect">
            <a:avLst/>
          </a:prstGeom>
          <a:noFill/>
        </p:spPr>
      </p:pic>
      <p:grpSp>
        <p:nvGrpSpPr>
          <p:cNvPr id="22" name="Gruppieren 21"/>
          <p:cNvGrpSpPr/>
          <p:nvPr/>
        </p:nvGrpSpPr>
        <p:grpSpPr>
          <a:xfrm>
            <a:off x="3491880" y="2708920"/>
            <a:ext cx="1705086" cy="1640772"/>
            <a:chOff x="3347864" y="2780928"/>
            <a:chExt cx="2039978" cy="2000462"/>
          </a:xfrm>
        </p:grpSpPr>
        <p:pic>
          <p:nvPicPr>
            <p:cNvPr id="8" name="Picture 7" descr="H:\develop\Grepotool\src\icons\bbcode_tow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47864" y="2780928"/>
              <a:ext cx="1656184" cy="1656184"/>
            </a:xfrm>
            <a:prstGeom prst="rect">
              <a:avLst/>
            </a:prstGeom>
            <a:noFill/>
          </p:spPr>
        </p:pic>
        <p:pic>
          <p:nvPicPr>
            <p:cNvPr id="4100" name="Picture 4" descr="H:\develop\Grepotool\src\icons\sword_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09373" y="3571070"/>
              <a:ext cx="1178469" cy="1210320"/>
            </a:xfrm>
            <a:prstGeom prst="rect">
              <a:avLst/>
            </a:prstGeom>
            <a:noFill/>
          </p:spPr>
        </p:pic>
      </p:grpSp>
      <p:grpSp>
        <p:nvGrpSpPr>
          <p:cNvPr id="20" name="Gruppieren 19"/>
          <p:cNvGrpSpPr/>
          <p:nvPr/>
        </p:nvGrpSpPr>
        <p:grpSpPr>
          <a:xfrm>
            <a:off x="3347864" y="188640"/>
            <a:ext cx="1944216" cy="1728192"/>
            <a:chOff x="2843808" y="260648"/>
            <a:chExt cx="1944216" cy="1728192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43808" y="260648"/>
              <a:ext cx="1728192" cy="1561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H:\develop\Grepotool\src\icons\bbcode_tow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908720"/>
              <a:ext cx="1080120" cy="1080120"/>
            </a:xfrm>
            <a:prstGeom prst="rect">
              <a:avLst/>
            </a:prstGeom>
            <a:noFill/>
          </p:spPr>
        </p:pic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5157192"/>
            <a:ext cx="1728192" cy="1561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uppieren 20"/>
          <p:cNvGrpSpPr/>
          <p:nvPr/>
        </p:nvGrpSpPr>
        <p:grpSpPr>
          <a:xfrm>
            <a:off x="5868144" y="332656"/>
            <a:ext cx="1969347" cy="1648348"/>
            <a:chOff x="5992238" y="132453"/>
            <a:chExt cx="2188163" cy="1813183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92238" y="132453"/>
              <a:ext cx="1728192" cy="1561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4" descr="H:\develop\Grepotool\src\icons\ally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12249" y="577483"/>
              <a:ext cx="1368152" cy="1368153"/>
            </a:xfrm>
            <a:prstGeom prst="rect">
              <a:avLst/>
            </a:prstGeom>
            <a:noFill/>
          </p:spPr>
        </p:pic>
      </p:grpSp>
      <p:grpSp>
        <p:nvGrpSpPr>
          <p:cNvPr id="19" name="Gruppieren 18"/>
          <p:cNvGrpSpPr/>
          <p:nvPr/>
        </p:nvGrpSpPr>
        <p:grpSpPr>
          <a:xfrm>
            <a:off x="827584" y="548680"/>
            <a:ext cx="1894479" cy="1644596"/>
            <a:chOff x="251520" y="116632"/>
            <a:chExt cx="1894479" cy="164459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1520" y="116632"/>
              <a:ext cx="1728192" cy="1561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 descr="H:\develop\Grepotool\src\icons\play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87624" y="692696"/>
              <a:ext cx="958375" cy="1068532"/>
            </a:xfrm>
            <a:prstGeom prst="rect">
              <a:avLst/>
            </a:prstGeom>
            <a:noFill/>
          </p:spPr>
        </p:pic>
      </p:grpSp>
      <p:sp>
        <p:nvSpPr>
          <p:cNvPr id="18" name="Rechteck 17"/>
          <p:cNvSpPr/>
          <p:nvPr/>
        </p:nvSpPr>
        <p:spPr>
          <a:xfrm>
            <a:off x="5004048" y="4869160"/>
            <a:ext cx="1656184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827584" y="2348880"/>
            <a:ext cx="1606333" cy="1581154"/>
            <a:chOff x="467544" y="2348880"/>
            <a:chExt cx="1606333" cy="1581154"/>
          </a:xfrm>
        </p:grpSpPr>
        <p:pic>
          <p:nvPicPr>
            <p:cNvPr id="25" name="Picture 7" descr="H:\develop\Grepotool\src\icons\bbcode_tow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2348880"/>
              <a:ext cx="1384297" cy="1358396"/>
            </a:xfrm>
            <a:prstGeom prst="rect">
              <a:avLst/>
            </a:prstGeom>
            <a:noFill/>
          </p:spPr>
        </p:pic>
        <p:pic>
          <p:nvPicPr>
            <p:cNvPr id="27" name="Picture 2" descr="H:\develop\Grepotool\src\icons\play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87624" y="2924944"/>
              <a:ext cx="886253" cy="1005090"/>
            </a:xfrm>
            <a:prstGeom prst="rect">
              <a:avLst/>
            </a:prstGeom>
            <a:noFill/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5816" y="4437112"/>
            <a:ext cx="1656184" cy="2053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develop\Grepotool\src\icons\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7700" y="1595438"/>
            <a:ext cx="3302372" cy="3302372"/>
          </a:xfrm>
          <a:prstGeom prst="rect">
            <a:avLst/>
          </a:prstGeom>
          <a:noFill/>
        </p:spPr>
      </p:pic>
      <p:pic>
        <p:nvPicPr>
          <p:cNvPr id="3075" name="Picture 3" descr="H:\develop\Grepotool\src\icons\favor_gods_2.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35333"/>
            <a:ext cx="936104" cy="6673515"/>
          </a:xfrm>
          <a:prstGeom prst="rect">
            <a:avLst/>
          </a:prstGeom>
          <a:noFill/>
        </p:spPr>
      </p:pic>
      <p:pic>
        <p:nvPicPr>
          <p:cNvPr id="3077" name="Picture 5" descr="H:\develop\Grepotool\src\icons\attshi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4125" y="2603500"/>
            <a:ext cx="393452" cy="393452"/>
          </a:xfrm>
          <a:prstGeom prst="rect">
            <a:avLst/>
          </a:prstGeom>
          <a:noFill/>
        </p:spPr>
      </p:pic>
      <p:pic>
        <p:nvPicPr>
          <p:cNvPr id="3079" name="Picture 7" descr="H:\develop\Grepotool\src\icons\bbcode_tow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636912"/>
            <a:ext cx="1131862" cy="1131862"/>
          </a:xfrm>
          <a:prstGeom prst="rect">
            <a:avLst/>
          </a:prstGeom>
          <a:noFill/>
        </p:spPr>
      </p:pic>
      <p:pic>
        <p:nvPicPr>
          <p:cNvPr id="3080" name="Picture 8" descr="H:\develop\Grepotool\src\icons\attack_lan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63650" y="1212850"/>
            <a:ext cx="304800" cy="304800"/>
          </a:xfrm>
          <a:prstGeom prst="rect">
            <a:avLst/>
          </a:prstGeom>
          <a:noFill/>
        </p:spPr>
      </p:pic>
      <p:pic>
        <p:nvPicPr>
          <p:cNvPr id="3081" name="Picture 9" descr="H:\develop\Grepotool\src\icons\att_def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4650" y="3584575"/>
            <a:ext cx="635000" cy="635000"/>
          </a:xfrm>
          <a:prstGeom prst="rect">
            <a:avLst/>
          </a:prstGeom>
          <a:noFill/>
        </p:spPr>
      </p:pic>
      <p:pic>
        <p:nvPicPr>
          <p:cNvPr id="3082" name="Picture 10" descr="H:\develop\Grepotool\src\icons\attack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49600" y="817563"/>
            <a:ext cx="476250" cy="476250"/>
          </a:xfrm>
          <a:prstGeom prst="rect">
            <a:avLst/>
          </a:prstGeom>
          <a:noFill/>
        </p:spPr>
      </p:pic>
      <p:pic>
        <p:nvPicPr>
          <p:cNvPr id="3083" name="Picture 11" descr="H:\develop\Grepotool\src\icons\ask_farm_for_unit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39952" y="260648"/>
            <a:ext cx="2048643" cy="2048643"/>
          </a:xfrm>
          <a:prstGeom prst="rect">
            <a:avLst/>
          </a:prstGeom>
          <a:noFill/>
        </p:spPr>
      </p:pic>
      <p:pic>
        <p:nvPicPr>
          <p:cNvPr id="3085" name="Picture 13" descr="H:\develop\Grepotool\src\icons\deffshi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12160" y="2420888"/>
            <a:ext cx="381000" cy="381000"/>
          </a:xfrm>
          <a:prstGeom prst="rect">
            <a:avLst/>
          </a:prstGeom>
          <a:noFill/>
        </p:spPr>
      </p:pic>
      <p:pic>
        <p:nvPicPr>
          <p:cNvPr id="3086" name="Picture 14" descr="H:\develop\Grepotool\src\icons\runtim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55688" y="2043113"/>
            <a:ext cx="307975" cy="307975"/>
          </a:xfrm>
          <a:prstGeom prst="rect">
            <a:avLst/>
          </a:prstGeom>
          <a:noFill/>
        </p:spPr>
      </p:pic>
      <p:pic>
        <p:nvPicPr>
          <p:cNvPr id="3088" name="Picture 16" descr="H:\develop\Grepotool\src\icons\swords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8" y="3789040"/>
            <a:ext cx="1584176" cy="1462316"/>
          </a:xfrm>
          <a:prstGeom prst="rect">
            <a:avLst/>
          </a:prstGeom>
          <a:noFill/>
        </p:spPr>
      </p:pic>
      <p:pic>
        <p:nvPicPr>
          <p:cNvPr id="13" name="Picture 2" descr="H:\develop\Grepotool\src\icons\crown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8650" y="-785813"/>
            <a:ext cx="4319588" cy="3095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:\develop\Grepotool\src\icons\attswo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429000"/>
            <a:ext cx="1701800" cy="1676400"/>
          </a:xfrm>
          <a:prstGeom prst="rect">
            <a:avLst/>
          </a:prstGeom>
          <a:noFill/>
        </p:spPr>
      </p:pic>
      <p:pic>
        <p:nvPicPr>
          <p:cNvPr id="7" name="Picture 3" descr="H:\develop\Grepotool\src\icons\deffshie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356992"/>
            <a:ext cx="1728192" cy="1785323"/>
          </a:xfrm>
          <a:prstGeom prst="rect">
            <a:avLst/>
          </a:prstGeom>
          <a:noFill/>
        </p:spPr>
      </p:pic>
      <p:pic>
        <p:nvPicPr>
          <p:cNvPr id="2050" name="Picture 2" descr="H:\develop\Grepotool\src\icons\crow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348880"/>
            <a:ext cx="2232248" cy="159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H:\develop\Icons\grepo\spea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49843">
            <a:off x="3321923" y="-415769"/>
            <a:ext cx="1287836" cy="7516280"/>
          </a:xfrm>
          <a:prstGeom prst="rect">
            <a:avLst/>
          </a:prstGeom>
          <a:noFill/>
        </p:spPr>
      </p:pic>
      <p:pic>
        <p:nvPicPr>
          <p:cNvPr id="3077" name="Picture 5" descr="H:\develop\Icons\grepo\spea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657549">
            <a:off x="2883797" y="-239347"/>
            <a:ext cx="1287836" cy="7516280"/>
          </a:xfrm>
          <a:prstGeom prst="rect">
            <a:avLst/>
          </a:prstGeom>
          <a:noFill/>
        </p:spPr>
      </p:pic>
      <p:pic>
        <p:nvPicPr>
          <p:cNvPr id="3076" name="Picture 4" descr="H:\develop\Icons\grepo\shiel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844824"/>
            <a:ext cx="3168352" cy="3865172"/>
          </a:xfrm>
          <a:prstGeom prst="rect">
            <a:avLst/>
          </a:prstGeom>
          <a:noFill/>
        </p:spPr>
      </p:pic>
      <p:pic>
        <p:nvPicPr>
          <p:cNvPr id="3078" name="Picture 6" descr="H:\develop\Icons\grepo\sword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045705" flipH="1">
            <a:off x="3591912" y="1476328"/>
            <a:ext cx="816667" cy="4221088"/>
          </a:xfrm>
          <a:prstGeom prst="rect">
            <a:avLst/>
          </a:prstGeom>
          <a:noFill/>
        </p:spPr>
      </p:pic>
      <p:pic>
        <p:nvPicPr>
          <p:cNvPr id="9" name="Picture 6" descr="H:\develop\Icons\grepo\sword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8138848" flipH="1">
            <a:off x="3501334" y="1567629"/>
            <a:ext cx="816667" cy="4221088"/>
          </a:xfrm>
          <a:prstGeom prst="rect">
            <a:avLst/>
          </a:prstGeom>
          <a:noFill/>
        </p:spPr>
      </p:pic>
      <p:pic>
        <p:nvPicPr>
          <p:cNvPr id="3080" name="Picture 8" descr="H:\develop\Icons\grepo\crown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1052736"/>
            <a:ext cx="3024336" cy="216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187624" y="980728"/>
            <a:ext cx="4176464" cy="1944216"/>
            <a:chOff x="1187624" y="980728"/>
            <a:chExt cx="4104456" cy="2520280"/>
          </a:xfrm>
        </p:grpSpPr>
        <p:sp>
          <p:nvSpPr>
            <p:cNvPr id="2" name="Flussdiagramm: Verzweigung 1"/>
            <p:cNvSpPr/>
            <p:nvPr/>
          </p:nvSpPr>
          <p:spPr>
            <a:xfrm>
              <a:off x="1187624" y="980728"/>
              <a:ext cx="1368152" cy="100811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Flussdiagramm: Verzweigung 2"/>
            <p:cNvSpPr/>
            <p:nvPr/>
          </p:nvSpPr>
          <p:spPr>
            <a:xfrm>
              <a:off x="1835696" y="1484784"/>
              <a:ext cx="1368152" cy="100811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lussdiagramm: Verzweigung 3"/>
            <p:cNvSpPr/>
            <p:nvPr/>
          </p:nvSpPr>
          <p:spPr>
            <a:xfrm>
              <a:off x="3923928" y="980728"/>
              <a:ext cx="1368152" cy="100811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lussdiagramm: Verzweigung 4"/>
            <p:cNvSpPr/>
            <p:nvPr/>
          </p:nvSpPr>
          <p:spPr>
            <a:xfrm>
              <a:off x="3275856" y="1484784"/>
              <a:ext cx="1368152" cy="100811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lussdiagramm: Verzweigung 5"/>
            <p:cNvSpPr/>
            <p:nvPr/>
          </p:nvSpPr>
          <p:spPr>
            <a:xfrm>
              <a:off x="2555776" y="980728"/>
              <a:ext cx="1368152" cy="100811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1187624" y="980728"/>
              <a:ext cx="1368152" cy="100811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835696" y="1484784"/>
              <a:ext cx="1440160" cy="100811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275856" y="1484784"/>
              <a:ext cx="1368152" cy="100811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923928" y="980728"/>
              <a:ext cx="1368152" cy="100811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555776" y="980728"/>
              <a:ext cx="1368152" cy="100811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1187624" y="980728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0/0</a:t>
              </a:r>
              <a:endParaRPr lang="de-DE" sz="1200" b="1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275856" y="1484784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3</a:t>
              </a:r>
              <a:r>
                <a:rPr lang="de-DE" sz="1200" b="1" dirty="0" smtClean="0"/>
                <a:t>/0</a:t>
              </a:r>
              <a:endParaRPr lang="de-DE" sz="1200" b="1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835696" y="1484784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1</a:t>
              </a:r>
              <a:r>
                <a:rPr lang="de-DE" sz="1200" b="1" dirty="0" smtClean="0"/>
                <a:t>/0</a:t>
              </a:r>
              <a:endParaRPr lang="de-DE" sz="1200" b="1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923928" y="980728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4</a:t>
              </a:r>
              <a:r>
                <a:rPr lang="de-DE" sz="1200" b="1" dirty="0" smtClean="0"/>
                <a:t>/0</a:t>
              </a:r>
              <a:endParaRPr lang="de-DE" sz="1200" b="1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555776" y="980728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2/0</a:t>
              </a:r>
              <a:endParaRPr lang="de-DE" sz="1200" b="1" dirty="0"/>
            </a:p>
          </p:txBody>
        </p:sp>
        <p:sp>
          <p:nvSpPr>
            <p:cNvPr id="17" name="Flussdiagramm: Verzweigung 16"/>
            <p:cNvSpPr/>
            <p:nvPr/>
          </p:nvSpPr>
          <p:spPr>
            <a:xfrm>
              <a:off x="1187624" y="1988840"/>
              <a:ext cx="1368152" cy="100811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187624" y="1988840"/>
              <a:ext cx="1368152" cy="100811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lussdiagramm: Verzweigung 18"/>
            <p:cNvSpPr/>
            <p:nvPr/>
          </p:nvSpPr>
          <p:spPr>
            <a:xfrm>
              <a:off x="2555776" y="1988840"/>
              <a:ext cx="1368152" cy="100811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2555776" y="1988840"/>
              <a:ext cx="1368152" cy="100811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lussdiagramm: Verzweigung 20"/>
            <p:cNvSpPr/>
            <p:nvPr/>
          </p:nvSpPr>
          <p:spPr>
            <a:xfrm>
              <a:off x="1835696" y="2492896"/>
              <a:ext cx="1445386" cy="100811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835696" y="2492896"/>
              <a:ext cx="1440160" cy="100811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2555776" y="198884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2/1</a:t>
              </a:r>
              <a:endParaRPr lang="de-DE" sz="1200" b="1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835696" y="2492896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1/1</a:t>
              </a:r>
              <a:endParaRPr lang="de-DE" sz="1200" b="1" dirty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187624" y="198884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0/1</a:t>
              </a:r>
              <a:endParaRPr lang="de-DE" sz="1200" b="1" dirty="0"/>
            </a:p>
          </p:txBody>
        </p:sp>
      </p:grpSp>
      <p:sp>
        <p:nvSpPr>
          <p:cNvPr id="26" name="Rechteck 25"/>
          <p:cNvSpPr/>
          <p:nvPr/>
        </p:nvSpPr>
        <p:spPr>
          <a:xfrm>
            <a:off x="971600" y="44371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data.islands()[i].y = (x&amp;1)? y*128+64 : y*128;</a:t>
            </a:r>
          </a:p>
          <a:p>
            <a:r>
              <a:rPr lang="sv-SE" dirty="0" smtClean="0"/>
              <a:t>		data.islands()[i].x = x * 128;</a:t>
            </a:r>
          </a:p>
          <a:p>
            <a:r>
              <a:rPr lang="de-DE" dirty="0" smtClean="0"/>
              <a:t>		</a:t>
            </a:r>
            <a:endParaRPr lang="de-DE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1187624" y="548680"/>
            <a:ext cx="720080" cy="288032"/>
            <a:chOff x="1187624" y="476672"/>
            <a:chExt cx="720080" cy="288032"/>
          </a:xfrm>
        </p:grpSpPr>
        <p:cxnSp>
          <p:nvCxnSpPr>
            <p:cNvPr id="29" name="Gerade Verbindung mit Pfeil 28"/>
            <p:cNvCxnSpPr/>
            <p:nvPr/>
          </p:nvCxnSpPr>
          <p:spPr>
            <a:xfrm>
              <a:off x="1187624" y="764704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1259632" y="476672"/>
              <a:ext cx="606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128 </a:t>
              </a:r>
              <a:r>
                <a:rPr lang="de-DE" sz="1200" b="1" dirty="0" err="1" smtClean="0"/>
                <a:t>px</a:t>
              </a:r>
              <a:endParaRPr lang="de-DE" sz="1200" b="1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 rot="16200000">
            <a:off x="503548" y="1232756"/>
            <a:ext cx="792088" cy="288032"/>
            <a:chOff x="1187624" y="476672"/>
            <a:chExt cx="720080" cy="288032"/>
          </a:xfrm>
        </p:grpSpPr>
        <p:cxnSp>
          <p:nvCxnSpPr>
            <p:cNvPr id="33" name="Gerade Verbindung mit Pfeil 32"/>
            <p:cNvCxnSpPr/>
            <p:nvPr/>
          </p:nvCxnSpPr>
          <p:spPr>
            <a:xfrm>
              <a:off x="1187624" y="764704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1283843" y="476672"/>
              <a:ext cx="551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128 </a:t>
              </a:r>
              <a:r>
                <a:rPr lang="de-DE" sz="1200" b="1" dirty="0" err="1" smtClean="0"/>
                <a:t>px</a:t>
              </a:r>
              <a:endParaRPr lang="de-DE" sz="1200" b="1" dirty="0"/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3995936" y="2276872"/>
            <a:ext cx="2346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Island_x</a:t>
            </a:r>
            <a:r>
              <a:rPr lang="de-DE" sz="1200" b="1" dirty="0" smtClean="0"/>
              <a:t> = x * 128</a:t>
            </a:r>
          </a:p>
          <a:p>
            <a:r>
              <a:rPr lang="de-DE" sz="1200" b="1" dirty="0" err="1" smtClean="0"/>
              <a:t>Island_y</a:t>
            </a:r>
            <a:r>
              <a:rPr lang="de-DE" sz="1200" b="1" dirty="0" smtClean="0"/>
              <a:t> = y * 128</a:t>
            </a:r>
            <a:r>
              <a:rPr lang="de-DE" sz="1200" b="1" smtClean="0"/>
              <a:t>, </a:t>
            </a:r>
            <a:r>
              <a:rPr lang="de-DE" sz="1200" b="1" smtClean="0"/>
              <a:t>        if</a:t>
            </a:r>
            <a:r>
              <a:rPr lang="de-DE" sz="1200" b="1" dirty="0" smtClean="0"/>
              <a:t> </a:t>
            </a:r>
            <a:r>
              <a:rPr lang="de-DE" sz="1200" b="1" dirty="0" smtClean="0"/>
              <a:t>x </a:t>
            </a:r>
            <a:r>
              <a:rPr lang="de-DE" sz="1200" b="1" dirty="0" err="1" smtClean="0"/>
              <a:t>is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even</a:t>
            </a:r>
            <a:endParaRPr lang="de-DE" sz="1200" b="1" dirty="0" smtClean="0"/>
          </a:p>
          <a:p>
            <a:r>
              <a:rPr lang="de-DE" sz="1200" b="1" dirty="0" err="1" smtClean="0"/>
              <a:t>Island_y</a:t>
            </a:r>
            <a:r>
              <a:rPr lang="de-DE" sz="1200" b="1" dirty="0" smtClean="0"/>
              <a:t> = </a:t>
            </a:r>
            <a:r>
              <a:rPr lang="de-DE" sz="1200" b="1" dirty="0" smtClean="0"/>
              <a:t>64 + y </a:t>
            </a:r>
            <a:r>
              <a:rPr lang="de-DE" sz="1200" b="1" dirty="0" smtClean="0"/>
              <a:t>* </a:t>
            </a:r>
            <a:r>
              <a:rPr lang="de-DE" sz="1200" b="1" dirty="0" smtClean="0"/>
              <a:t>128, </a:t>
            </a:r>
            <a:r>
              <a:rPr lang="de-DE" sz="1200" b="1" dirty="0" err="1" smtClean="0"/>
              <a:t>if</a:t>
            </a:r>
            <a:r>
              <a:rPr lang="de-DE" sz="1200" b="1" dirty="0" smtClean="0"/>
              <a:t> x </a:t>
            </a:r>
            <a:r>
              <a:rPr lang="de-DE" sz="1200" b="1" dirty="0" err="1" smtClean="0"/>
              <a:t>is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odd</a:t>
            </a:r>
            <a:endParaRPr lang="de-DE" sz="1200" b="1" dirty="0" smtClean="0"/>
          </a:p>
          <a:p>
            <a:endParaRPr lang="de-D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/>
          <p:cNvGrpSpPr/>
          <p:nvPr/>
        </p:nvGrpSpPr>
        <p:grpSpPr>
          <a:xfrm>
            <a:off x="467544" y="4670612"/>
            <a:ext cx="1845349" cy="1774960"/>
            <a:chOff x="467544" y="4797152"/>
            <a:chExt cx="1879777" cy="1648420"/>
          </a:xfrm>
        </p:grpSpPr>
        <p:pic>
          <p:nvPicPr>
            <p:cNvPr id="1028" name="Picture 4" descr="H:\develop\Grepotool\src\icons\all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5013176"/>
              <a:ext cx="1080120" cy="1080120"/>
            </a:xfrm>
            <a:prstGeom prst="rect">
              <a:avLst/>
            </a:prstGeom>
            <a:noFill/>
          </p:spPr>
        </p:pic>
        <p:pic>
          <p:nvPicPr>
            <p:cNvPr id="2050" name="Picture 2" descr="H:\develop\Grepotool\src\icons\player_point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7544" y="4797152"/>
              <a:ext cx="1879777" cy="1648420"/>
            </a:xfrm>
            <a:prstGeom prst="rect">
              <a:avLst/>
            </a:prstGeom>
            <a:noFill/>
          </p:spPr>
        </p:pic>
      </p:grpSp>
      <p:grpSp>
        <p:nvGrpSpPr>
          <p:cNvPr id="41" name="Gruppieren 40"/>
          <p:cNvGrpSpPr/>
          <p:nvPr/>
        </p:nvGrpSpPr>
        <p:grpSpPr>
          <a:xfrm>
            <a:off x="539552" y="2780928"/>
            <a:ext cx="1800200" cy="1720428"/>
            <a:chOff x="467544" y="2852936"/>
            <a:chExt cx="1879777" cy="1648420"/>
          </a:xfrm>
        </p:grpSpPr>
        <p:pic>
          <p:nvPicPr>
            <p:cNvPr id="19" name="Picture 12" descr="H:\develop\Grepotool\src\icons\bbcode_player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71600" y="3068960"/>
              <a:ext cx="1020113" cy="1080120"/>
            </a:xfrm>
            <a:prstGeom prst="rect">
              <a:avLst/>
            </a:prstGeom>
            <a:noFill/>
          </p:spPr>
        </p:pic>
        <p:pic>
          <p:nvPicPr>
            <p:cNvPr id="17" name="Picture 2" descr="H:\develop\Grepotool\src\icons\player_point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7544" y="2852936"/>
              <a:ext cx="1879777" cy="1648420"/>
            </a:xfrm>
            <a:prstGeom prst="rect">
              <a:avLst/>
            </a:prstGeom>
            <a:noFill/>
          </p:spPr>
        </p:pic>
      </p:grpSp>
      <p:grpSp>
        <p:nvGrpSpPr>
          <p:cNvPr id="43" name="Gruppieren 42"/>
          <p:cNvGrpSpPr/>
          <p:nvPr/>
        </p:nvGrpSpPr>
        <p:grpSpPr>
          <a:xfrm>
            <a:off x="467544" y="620688"/>
            <a:ext cx="1728191" cy="1648420"/>
            <a:chOff x="467544" y="620688"/>
            <a:chExt cx="1879777" cy="1648420"/>
          </a:xfrm>
        </p:grpSpPr>
        <p:pic>
          <p:nvPicPr>
            <p:cNvPr id="20" name="Picture 7" descr="H:\develop\Grepotool\src\icons\bbcode_tow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908720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18" name="Picture 2" descr="H:\develop\Grepotool\src\icons\player_point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7544" y="620688"/>
              <a:ext cx="1879777" cy="1648420"/>
            </a:xfrm>
            <a:prstGeom prst="rect">
              <a:avLst/>
            </a:prstGeom>
            <a:noFill/>
          </p:spPr>
        </p:pic>
      </p:grpSp>
      <p:pic>
        <p:nvPicPr>
          <p:cNvPr id="37" name="Picture 16" descr="H:\develop\Grepotool\src\icons\sword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4797152"/>
            <a:ext cx="1584176" cy="1462316"/>
          </a:xfrm>
          <a:prstGeom prst="rect">
            <a:avLst/>
          </a:prstGeom>
          <a:noFill/>
        </p:spPr>
      </p:pic>
      <p:grpSp>
        <p:nvGrpSpPr>
          <p:cNvPr id="46" name="Gruppieren 45"/>
          <p:cNvGrpSpPr/>
          <p:nvPr/>
        </p:nvGrpSpPr>
        <p:grpSpPr>
          <a:xfrm>
            <a:off x="3635896" y="4725147"/>
            <a:ext cx="1789878" cy="1844774"/>
            <a:chOff x="3491881" y="4875422"/>
            <a:chExt cx="1748115" cy="1684358"/>
          </a:xfrm>
        </p:grpSpPr>
        <p:pic>
          <p:nvPicPr>
            <p:cNvPr id="25" name="Picture 3" descr="H:\develop\Grepotool\src\icons\activity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91881" y="4875422"/>
              <a:ext cx="1512168" cy="1512168"/>
            </a:xfrm>
            <a:prstGeom prst="rect">
              <a:avLst/>
            </a:prstGeom>
            <a:noFill/>
          </p:spPr>
        </p:pic>
        <p:pic>
          <p:nvPicPr>
            <p:cNvPr id="38" name="Picture 16" descr="H:\develop\Grepotool\src\icons\swords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13848" y="5335645"/>
              <a:ext cx="1326148" cy="1224135"/>
            </a:xfrm>
            <a:prstGeom prst="rect">
              <a:avLst/>
            </a:prstGeom>
            <a:noFill/>
          </p:spPr>
        </p:pic>
      </p:grpSp>
      <p:pic>
        <p:nvPicPr>
          <p:cNvPr id="25602" name="Picture 2" descr="H:\develop\Grepotool\src\icons\attswor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76256" y="476672"/>
            <a:ext cx="1701800" cy="1676400"/>
          </a:xfrm>
          <a:prstGeom prst="rect">
            <a:avLst/>
          </a:prstGeom>
          <a:noFill/>
        </p:spPr>
      </p:pic>
      <p:pic>
        <p:nvPicPr>
          <p:cNvPr id="25603" name="Picture 3" descr="H:\develop\Grepotool\src\icons\deffshiel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04248" y="2492896"/>
            <a:ext cx="1536700" cy="1587500"/>
          </a:xfrm>
          <a:prstGeom prst="rect">
            <a:avLst/>
          </a:prstGeom>
          <a:noFill/>
        </p:spPr>
      </p:pic>
      <p:grpSp>
        <p:nvGrpSpPr>
          <p:cNvPr id="45" name="Gruppieren 44"/>
          <p:cNvGrpSpPr/>
          <p:nvPr/>
        </p:nvGrpSpPr>
        <p:grpSpPr>
          <a:xfrm>
            <a:off x="3491881" y="2852935"/>
            <a:ext cx="1656184" cy="1710710"/>
            <a:chOff x="3190756" y="2523275"/>
            <a:chExt cx="1957308" cy="2040371"/>
          </a:xfrm>
        </p:grpSpPr>
        <p:pic>
          <p:nvPicPr>
            <p:cNvPr id="27" name="Picture 3" descr="H:\develop\Grepotool\src\icons\activity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190756" y="2523275"/>
              <a:ext cx="1512168" cy="1512167"/>
            </a:xfrm>
            <a:prstGeom prst="rect">
              <a:avLst/>
            </a:prstGeom>
            <a:noFill/>
          </p:spPr>
        </p:pic>
        <p:pic>
          <p:nvPicPr>
            <p:cNvPr id="39" name="Picture 3" descr="H:\develop\Grepotool\src\icons\deffshield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851920" y="3140968"/>
              <a:ext cx="1296144" cy="1422678"/>
            </a:xfrm>
            <a:prstGeom prst="rect">
              <a:avLst/>
            </a:prstGeom>
            <a:noFill/>
          </p:spPr>
        </p:pic>
      </p:grpSp>
      <p:grpSp>
        <p:nvGrpSpPr>
          <p:cNvPr id="44" name="Gruppieren 43"/>
          <p:cNvGrpSpPr/>
          <p:nvPr/>
        </p:nvGrpSpPr>
        <p:grpSpPr>
          <a:xfrm>
            <a:off x="3563888" y="620688"/>
            <a:ext cx="1698062" cy="1771194"/>
            <a:chOff x="3610248" y="476672"/>
            <a:chExt cx="1949857" cy="2104114"/>
          </a:xfrm>
        </p:grpSpPr>
        <p:pic>
          <p:nvPicPr>
            <p:cNvPr id="1027" name="Picture 3" descr="H:\develop\Grepotool\src\icons\activity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10248" y="476672"/>
              <a:ext cx="1512168" cy="1512168"/>
            </a:xfrm>
            <a:prstGeom prst="rect">
              <a:avLst/>
            </a:prstGeom>
            <a:noFill/>
          </p:spPr>
        </p:pic>
        <p:pic>
          <p:nvPicPr>
            <p:cNvPr id="40" name="Picture 2" descr="H:\develop\Grepotool\src\icons\attsword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858305" y="904386"/>
              <a:ext cx="1701800" cy="16764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:\develop\Grepotool\src\icons\clock_history_fr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548680"/>
            <a:ext cx="1728192" cy="1728192"/>
          </a:xfrm>
          <a:prstGeom prst="rect">
            <a:avLst/>
          </a:prstGeom>
          <a:noFill/>
        </p:spPr>
      </p:pic>
      <p:grpSp>
        <p:nvGrpSpPr>
          <p:cNvPr id="23" name="Gruppieren 22"/>
          <p:cNvGrpSpPr/>
          <p:nvPr/>
        </p:nvGrpSpPr>
        <p:grpSpPr>
          <a:xfrm>
            <a:off x="971600" y="3284983"/>
            <a:ext cx="1925688" cy="2075875"/>
            <a:chOff x="971600" y="3284983"/>
            <a:chExt cx="1925688" cy="2075875"/>
          </a:xfrm>
        </p:grpSpPr>
        <p:pic>
          <p:nvPicPr>
            <p:cNvPr id="1033" name="Picture 9" descr="H:\develop\Grepotool\src\icons\clock_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3573015"/>
              <a:ext cx="864096" cy="963799"/>
            </a:xfrm>
            <a:prstGeom prst="rect">
              <a:avLst/>
            </a:prstGeom>
            <a:noFill/>
          </p:spPr>
        </p:pic>
        <p:pic>
          <p:nvPicPr>
            <p:cNvPr id="13" name="Picture 12" descr="H:\develop\Grepotool\src\icons\traveltim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36159" y="3284983"/>
              <a:ext cx="1861129" cy="2075875"/>
            </a:xfrm>
            <a:prstGeom prst="rect">
              <a:avLst/>
            </a:prstGeom>
            <a:noFill/>
          </p:spPr>
        </p:pic>
        <p:sp>
          <p:nvSpPr>
            <p:cNvPr id="14" name="Pfeil nach rechts 13"/>
            <p:cNvSpPr/>
            <p:nvPr/>
          </p:nvSpPr>
          <p:spPr>
            <a:xfrm>
              <a:off x="2198219" y="3789040"/>
              <a:ext cx="332344" cy="115212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3995936" y="3429000"/>
            <a:ext cx="1800200" cy="1944216"/>
            <a:chOff x="3995936" y="3429000"/>
            <a:chExt cx="1668599" cy="1800200"/>
          </a:xfrm>
        </p:grpSpPr>
        <p:pic>
          <p:nvPicPr>
            <p:cNvPr id="1031" name="Picture 7" descr="H:\develop\Grepotool\src\icons\arriva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95936" y="3429000"/>
              <a:ext cx="1668599" cy="1800200"/>
            </a:xfrm>
            <a:prstGeom prst="rect">
              <a:avLst/>
            </a:prstGeom>
            <a:noFill/>
          </p:spPr>
        </p:pic>
        <p:pic>
          <p:nvPicPr>
            <p:cNvPr id="15" name="Picture 9" descr="H:\develop\Grepotool\src\icons\clock_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9952" y="3645024"/>
              <a:ext cx="867672" cy="936104"/>
            </a:xfrm>
            <a:prstGeom prst="rect">
              <a:avLst/>
            </a:prstGeom>
            <a:noFill/>
          </p:spPr>
        </p:pic>
        <p:sp>
          <p:nvSpPr>
            <p:cNvPr id="16" name="Pfeil nach rechts 15"/>
            <p:cNvSpPr/>
            <p:nvPr/>
          </p:nvSpPr>
          <p:spPr>
            <a:xfrm>
              <a:off x="3995936" y="3861048"/>
              <a:ext cx="296736" cy="102868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827584" y="404664"/>
            <a:ext cx="4104456" cy="2016224"/>
            <a:chOff x="827584" y="404664"/>
            <a:chExt cx="4104456" cy="2016224"/>
          </a:xfrm>
        </p:grpSpPr>
        <p:pic>
          <p:nvPicPr>
            <p:cNvPr id="24" name="Picture 9" descr="H:\develop\Grepotool\src\icons\clock_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3728" y="692696"/>
              <a:ext cx="1584176" cy="1584176"/>
            </a:xfrm>
            <a:prstGeom prst="rect">
              <a:avLst/>
            </a:prstGeom>
            <a:noFill/>
          </p:spPr>
        </p:pic>
        <p:pic>
          <p:nvPicPr>
            <p:cNvPr id="25" name="Picture 12" descr="H:\develop\Grepotool\src\icons\traveltim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7584" y="404664"/>
              <a:ext cx="2016224" cy="2016224"/>
            </a:xfrm>
            <a:prstGeom prst="rect">
              <a:avLst/>
            </a:prstGeom>
            <a:noFill/>
          </p:spPr>
        </p:pic>
        <p:pic>
          <p:nvPicPr>
            <p:cNvPr id="26" name="Picture 7" descr="H:\develop\Grepotool\src\icons\arriva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15816" y="404664"/>
              <a:ext cx="2016224" cy="2016224"/>
            </a:xfrm>
            <a:prstGeom prst="rect">
              <a:avLst/>
            </a:prstGeom>
            <a:noFill/>
          </p:spPr>
        </p:pic>
      </p:grpSp>
      <p:sp>
        <p:nvSpPr>
          <p:cNvPr id="32" name="Rechteck 31"/>
          <p:cNvSpPr/>
          <p:nvPr/>
        </p:nvSpPr>
        <p:spPr>
          <a:xfrm>
            <a:off x="6084168" y="692696"/>
            <a:ext cx="1656184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Picture 9" descr="H:\develop\Grepotool\src\icons\clock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5229200"/>
            <a:ext cx="1440160" cy="1553743"/>
          </a:xfrm>
          <a:prstGeom prst="rect">
            <a:avLst/>
          </a:prstGeom>
          <a:noFill/>
        </p:spPr>
      </p:pic>
      <p:grpSp>
        <p:nvGrpSpPr>
          <p:cNvPr id="40" name="Gruppieren 39"/>
          <p:cNvGrpSpPr/>
          <p:nvPr/>
        </p:nvGrpSpPr>
        <p:grpSpPr>
          <a:xfrm>
            <a:off x="6300193" y="3068960"/>
            <a:ext cx="1872208" cy="1944216"/>
            <a:chOff x="6300192" y="3068960"/>
            <a:chExt cx="2311705" cy="2520280"/>
          </a:xfrm>
        </p:grpSpPr>
        <p:pic>
          <p:nvPicPr>
            <p:cNvPr id="35" name="Picture 9" descr="H:\develop\Grepotool\src\icons\clock_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0192" y="3284984"/>
              <a:ext cx="864096" cy="932246"/>
            </a:xfrm>
            <a:prstGeom prst="rect">
              <a:avLst/>
            </a:prstGeom>
            <a:noFill/>
          </p:spPr>
        </p:pic>
        <p:pic>
          <p:nvPicPr>
            <p:cNvPr id="37" name="Picture 12" descr="H:\develop\Grepotool\src\icons\traveltim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72200" y="3068960"/>
              <a:ext cx="1807649" cy="2016224"/>
            </a:xfrm>
            <a:prstGeom prst="rect">
              <a:avLst/>
            </a:prstGeom>
            <a:noFill/>
          </p:spPr>
        </p:pic>
        <p:pic>
          <p:nvPicPr>
            <p:cNvPr id="38" name="Picture 12" descr="H:\develop\Grepotool\src\icons\traveltim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60232" y="3284984"/>
              <a:ext cx="1807649" cy="2016224"/>
            </a:xfrm>
            <a:prstGeom prst="rect">
              <a:avLst/>
            </a:prstGeom>
            <a:noFill/>
          </p:spPr>
        </p:pic>
        <p:pic>
          <p:nvPicPr>
            <p:cNvPr id="39" name="Picture 12" descr="H:\develop\Grepotool\src\icons\traveltim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04248" y="3573016"/>
              <a:ext cx="1807649" cy="201622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9" descr="H:\develop\Grepotool\src\icons\clock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3356992"/>
            <a:ext cx="1584176" cy="1766965"/>
          </a:xfrm>
          <a:prstGeom prst="rect">
            <a:avLst/>
          </a:prstGeom>
          <a:noFill/>
        </p:spPr>
      </p:pic>
      <p:pic>
        <p:nvPicPr>
          <p:cNvPr id="1034" name="Picture 10" descr="H:\develop\Grepotool\src\icons\clock_history_fr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548680"/>
            <a:ext cx="1728192" cy="1728192"/>
          </a:xfrm>
          <a:prstGeom prst="rect">
            <a:avLst/>
          </a:prstGeom>
          <a:noFill/>
        </p:spPr>
      </p:pic>
      <p:grpSp>
        <p:nvGrpSpPr>
          <p:cNvPr id="2" name="Gruppieren 27"/>
          <p:cNvGrpSpPr/>
          <p:nvPr/>
        </p:nvGrpSpPr>
        <p:grpSpPr>
          <a:xfrm>
            <a:off x="683568" y="3284984"/>
            <a:ext cx="1981461" cy="2016224"/>
            <a:chOff x="1298406" y="4077072"/>
            <a:chExt cx="2210091" cy="2016224"/>
          </a:xfrm>
        </p:grpSpPr>
        <p:pic>
          <p:nvPicPr>
            <p:cNvPr id="1033" name="Picture 9" descr="H:\develop\Grepotool\src\icons\clock_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9672" y="4221088"/>
              <a:ext cx="1766966" cy="1766965"/>
            </a:xfrm>
            <a:prstGeom prst="rect">
              <a:avLst/>
            </a:prstGeom>
            <a:noFill/>
          </p:spPr>
        </p:pic>
        <p:pic>
          <p:nvPicPr>
            <p:cNvPr id="13" name="Picture 12" descr="H:\develop\Grepotool\src\icons\traveltim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98406" y="4077072"/>
              <a:ext cx="2016223" cy="2016224"/>
            </a:xfrm>
            <a:prstGeom prst="rect">
              <a:avLst/>
            </a:prstGeom>
            <a:noFill/>
          </p:spPr>
        </p:pic>
        <p:sp>
          <p:nvSpPr>
            <p:cNvPr id="14" name="Pfeil nach rechts 13"/>
            <p:cNvSpPr/>
            <p:nvPr/>
          </p:nvSpPr>
          <p:spPr>
            <a:xfrm>
              <a:off x="2824422" y="4509120"/>
              <a:ext cx="684075" cy="1152128"/>
            </a:xfrm>
            <a:prstGeom prst="rightArrow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851920" y="3429000"/>
            <a:ext cx="1884623" cy="1872208"/>
            <a:chOff x="3851920" y="3429000"/>
            <a:chExt cx="1884623" cy="1872208"/>
          </a:xfrm>
        </p:grpSpPr>
        <p:pic>
          <p:nvPicPr>
            <p:cNvPr id="22" name="Picture 9" descr="H:\develop\Grepotool\src\icons\clock_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1920" y="3429000"/>
              <a:ext cx="1584176" cy="1766965"/>
            </a:xfrm>
            <a:prstGeom prst="rect">
              <a:avLst/>
            </a:prstGeom>
            <a:noFill/>
          </p:spPr>
        </p:pic>
        <p:pic>
          <p:nvPicPr>
            <p:cNvPr id="1031" name="Picture 7" descr="H:\develop\Grepotool\src\icons\arriva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67944" y="3501008"/>
              <a:ext cx="1668599" cy="1800200"/>
            </a:xfrm>
            <a:prstGeom prst="rect">
              <a:avLst/>
            </a:prstGeom>
            <a:noFill/>
          </p:spPr>
        </p:pic>
      </p:grpSp>
      <p:grpSp>
        <p:nvGrpSpPr>
          <p:cNvPr id="3" name="Gruppieren 28"/>
          <p:cNvGrpSpPr/>
          <p:nvPr/>
        </p:nvGrpSpPr>
        <p:grpSpPr>
          <a:xfrm>
            <a:off x="827584" y="404664"/>
            <a:ext cx="4104456" cy="2016224"/>
            <a:chOff x="827584" y="404664"/>
            <a:chExt cx="4104456" cy="2016224"/>
          </a:xfrm>
        </p:grpSpPr>
        <p:pic>
          <p:nvPicPr>
            <p:cNvPr id="24" name="Picture 9" descr="H:\develop\Grepotool\src\icons\clock_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692696"/>
              <a:ext cx="1584176" cy="1584176"/>
            </a:xfrm>
            <a:prstGeom prst="rect">
              <a:avLst/>
            </a:prstGeom>
            <a:noFill/>
          </p:spPr>
        </p:pic>
        <p:pic>
          <p:nvPicPr>
            <p:cNvPr id="25" name="Picture 12" descr="H:\develop\Grepotool\src\icons\traveltim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7584" y="404664"/>
              <a:ext cx="2016224" cy="2016224"/>
            </a:xfrm>
            <a:prstGeom prst="rect">
              <a:avLst/>
            </a:prstGeom>
            <a:noFill/>
          </p:spPr>
        </p:pic>
        <p:pic>
          <p:nvPicPr>
            <p:cNvPr id="26" name="Picture 7" descr="H:\develop\Grepotool\src\icons\arrival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15816" y="404664"/>
              <a:ext cx="2016224" cy="2016224"/>
            </a:xfrm>
            <a:prstGeom prst="rect">
              <a:avLst/>
            </a:prstGeom>
            <a:noFill/>
          </p:spPr>
        </p:pic>
      </p:grpSp>
      <p:sp>
        <p:nvSpPr>
          <p:cNvPr id="32" name="Rechteck 31"/>
          <p:cNvSpPr/>
          <p:nvPr/>
        </p:nvSpPr>
        <p:spPr>
          <a:xfrm>
            <a:off x="6444208" y="3356992"/>
            <a:ext cx="1656184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Picture 9" descr="H:\develop\Grepotool\src\icons\clock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229200"/>
            <a:ext cx="1440160" cy="1553743"/>
          </a:xfrm>
          <a:prstGeom prst="rect">
            <a:avLst/>
          </a:prstGeom>
          <a:noFill/>
        </p:spPr>
      </p:pic>
      <p:pic>
        <p:nvPicPr>
          <p:cNvPr id="37" name="Picture 12" descr="H:\develop\Grepotool\src\icons\travelti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3284984"/>
            <a:ext cx="1802866" cy="1915413"/>
          </a:xfrm>
          <a:prstGeom prst="rect">
            <a:avLst/>
          </a:prstGeom>
          <a:noFill/>
        </p:spPr>
      </p:pic>
      <p:sp>
        <p:nvSpPr>
          <p:cNvPr id="28" name="Pfeil nach rechts 27"/>
          <p:cNvSpPr/>
          <p:nvPr/>
        </p:nvSpPr>
        <p:spPr>
          <a:xfrm>
            <a:off x="3851920" y="3717032"/>
            <a:ext cx="648072" cy="1152128"/>
          </a:xfrm>
          <a:prstGeom prst="rightArrow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/>
          <p:cNvGrpSpPr/>
          <p:nvPr/>
        </p:nvGrpSpPr>
        <p:grpSpPr>
          <a:xfrm>
            <a:off x="2195736" y="2204864"/>
            <a:ext cx="1662112" cy="1662112"/>
            <a:chOff x="2843808" y="2276872"/>
            <a:chExt cx="1662112" cy="1662112"/>
          </a:xfrm>
        </p:grpSpPr>
        <p:pic>
          <p:nvPicPr>
            <p:cNvPr id="5125" name="Picture 5" descr="H:\develop\Grepotool\src\icons\color_whee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3808" y="2276872"/>
              <a:ext cx="1373807" cy="1373807"/>
            </a:xfrm>
            <a:prstGeom prst="rect">
              <a:avLst/>
            </a:prstGeom>
            <a:noFill/>
          </p:spPr>
        </p:pic>
        <p:pic>
          <p:nvPicPr>
            <p:cNvPr id="5126" name="Picture 6" descr="H:\develop\Grepotool\src\icons\g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564904"/>
              <a:ext cx="1374080" cy="1374080"/>
            </a:xfrm>
            <a:prstGeom prst="rect">
              <a:avLst/>
            </a:prstGeom>
            <a:noFill/>
          </p:spPr>
        </p:pic>
      </p:grpSp>
      <p:pic>
        <p:nvPicPr>
          <p:cNvPr id="20" name="Picture 5" descr="H:\develop\Grepotool\src\icons\color_whe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1373807" cy="1373807"/>
          </a:xfrm>
          <a:prstGeom prst="rect">
            <a:avLst/>
          </a:prstGeom>
          <a:noFill/>
        </p:spPr>
      </p:pic>
      <p:pic>
        <p:nvPicPr>
          <p:cNvPr id="21" name="Picture 5" descr="H:\develop\Grepotool\src\icons\color_whe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509120"/>
            <a:ext cx="1373807" cy="1373807"/>
          </a:xfrm>
          <a:prstGeom prst="rect">
            <a:avLst/>
          </a:prstGeom>
          <a:noFill/>
        </p:spPr>
      </p:pic>
      <p:pic>
        <p:nvPicPr>
          <p:cNvPr id="22" name="Picture 5" descr="H:\develop\Grepotool\src\icons\color_whe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81128"/>
            <a:ext cx="1373807" cy="1373807"/>
          </a:xfrm>
          <a:prstGeom prst="rect">
            <a:avLst/>
          </a:prstGeom>
          <a:noFill/>
        </p:spPr>
      </p:pic>
      <p:pic>
        <p:nvPicPr>
          <p:cNvPr id="23" name="Picture 11" descr="H:\develop\Grepotool\src\icons\zoom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20272" y="188640"/>
            <a:ext cx="1584176" cy="1584176"/>
          </a:xfrm>
          <a:prstGeom prst="rect">
            <a:avLst/>
          </a:prstGeom>
          <a:noFill/>
        </p:spPr>
      </p:pic>
      <p:pic>
        <p:nvPicPr>
          <p:cNvPr id="5148" name="Picture 28" descr="H:\develop\Grepotool\src\icons\bbcode_all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869160"/>
            <a:ext cx="1224136" cy="1224136"/>
          </a:xfrm>
          <a:prstGeom prst="rect">
            <a:avLst/>
          </a:prstGeom>
          <a:noFill/>
        </p:spPr>
      </p:pic>
      <p:pic>
        <p:nvPicPr>
          <p:cNvPr id="45" name="Picture 5" descr="H:\develop\Grepotool\src\icons\color_wheel.png"/>
          <p:cNvPicPr>
            <a:picLocks noChangeAspect="1" noChangeArrowheads="1"/>
          </p:cNvPicPr>
          <p:nvPr/>
        </p:nvPicPr>
        <p:blipFill>
          <a:blip r:embed="rId2" cstate="print">
            <a:lum bright="40000"/>
          </a:blip>
          <a:srcRect/>
          <a:stretch>
            <a:fillRect/>
          </a:stretch>
        </p:blipFill>
        <p:spPr bwMode="auto">
          <a:xfrm>
            <a:off x="7164288" y="4509120"/>
            <a:ext cx="1373807" cy="1373807"/>
          </a:xfrm>
          <a:prstGeom prst="rect">
            <a:avLst/>
          </a:prstGeom>
          <a:noFill/>
        </p:spPr>
      </p:pic>
      <p:cxnSp>
        <p:nvCxnSpPr>
          <p:cNvPr id="47" name="Gerade Verbindung 46"/>
          <p:cNvCxnSpPr/>
          <p:nvPr/>
        </p:nvCxnSpPr>
        <p:spPr>
          <a:xfrm flipV="1">
            <a:off x="7236296" y="4437112"/>
            <a:ext cx="1224136" cy="1368152"/>
          </a:xfrm>
          <a:prstGeom prst="line">
            <a:avLst/>
          </a:prstGeom>
          <a:ln w="149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H="1" flipV="1">
            <a:off x="7236296" y="4437112"/>
            <a:ext cx="1224136" cy="1368152"/>
          </a:xfrm>
          <a:prstGeom prst="line">
            <a:avLst/>
          </a:prstGeom>
          <a:ln w="149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ieren 72"/>
          <p:cNvGrpSpPr/>
          <p:nvPr/>
        </p:nvGrpSpPr>
        <p:grpSpPr>
          <a:xfrm>
            <a:off x="7092280" y="2204864"/>
            <a:ext cx="1440160" cy="1440160"/>
            <a:chOff x="6732240" y="2060848"/>
            <a:chExt cx="1440160" cy="1440160"/>
          </a:xfrm>
        </p:grpSpPr>
        <p:pic>
          <p:nvPicPr>
            <p:cNvPr id="59" name="Picture 4" descr="H:\develop\Grepotool\src\icons\ally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32240" y="2060848"/>
              <a:ext cx="1440160" cy="1440160"/>
            </a:xfrm>
            <a:prstGeom prst="rect">
              <a:avLst/>
            </a:prstGeom>
            <a:noFill/>
          </p:spPr>
        </p:pic>
        <p:cxnSp>
          <p:nvCxnSpPr>
            <p:cNvPr id="60" name="Gerade Verbindung 59"/>
            <p:cNvCxnSpPr/>
            <p:nvPr/>
          </p:nvCxnSpPr>
          <p:spPr>
            <a:xfrm flipV="1">
              <a:off x="6804248" y="2060848"/>
              <a:ext cx="1224136" cy="1368152"/>
            </a:xfrm>
            <a:prstGeom prst="line">
              <a:avLst/>
            </a:prstGeom>
            <a:ln w="149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6804248" y="2060848"/>
              <a:ext cx="1224136" cy="1368152"/>
            </a:xfrm>
            <a:prstGeom prst="line">
              <a:avLst/>
            </a:prstGeom>
            <a:ln w="149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5" descr="H:\develop\Grepotool\src\icons\color_whe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60648"/>
            <a:ext cx="1373807" cy="1373807"/>
          </a:xfrm>
          <a:prstGeom prst="rect">
            <a:avLst/>
          </a:prstGeom>
          <a:noFill/>
        </p:spPr>
      </p:pic>
      <p:pic>
        <p:nvPicPr>
          <p:cNvPr id="66" name="Picture 5" descr="H:\develop\Grepotool\src\icons\color_whe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1373807" cy="1373807"/>
          </a:xfrm>
          <a:prstGeom prst="rect">
            <a:avLst/>
          </a:prstGeom>
          <a:noFill/>
        </p:spPr>
      </p:pic>
      <p:pic>
        <p:nvPicPr>
          <p:cNvPr id="5127" name="Picture 7" descr="H:\develop\Grepotool\src\icons\glob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548680"/>
            <a:ext cx="1368152" cy="1368152"/>
          </a:xfrm>
          <a:prstGeom prst="rect">
            <a:avLst/>
          </a:prstGeom>
          <a:noFill/>
        </p:spPr>
      </p:pic>
      <p:pic>
        <p:nvPicPr>
          <p:cNvPr id="5150" name="Picture 30" descr="http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>
          <a:blip r:embed="rId8" cstate="print">
            <a:lum bright="-88000"/>
          </a:blip>
          <a:srcRect/>
          <a:stretch>
            <a:fillRect/>
          </a:stretch>
        </p:blipFill>
        <p:spPr bwMode="auto">
          <a:xfrm>
            <a:off x="2942711" y="557064"/>
            <a:ext cx="1296144" cy="1296145"/>
          </a:xfrm>
          <a:prstGeom prst="rect">
            <a:avLst/>
          </a:prstGeom>
          <a:noFill/>
        </p:spPr>
      </p:pic>
      <p:pic>
        <p:nvPicPr>
          <p:cNvPr id="67" name="Picture 5" descr="H:\develop\Grepotool\src\icons\color_whe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7" y="188641"/>
            <a:ext cx="1368152" cy="1368152"/>
          </a:xfrm>
          <a:prstGeom prst="rect">
            <a:avLst/>
          </a:prstGeom>
          <a:noFill/>
        </p:spPr>
      </p:pic>
      <p:grpSp>
        <p:nvGrpSpPr>
          <p:cNvPr id="68" name="Gruppieren 67"/>
          <p:cNvGrpSpPr/>
          <p:nvPr/>
        </p:nvGrpSpPr>
        <p:grpSpPr>
          <a:xfrm>
            <a:off x="4932040" y="476672"/>
            <a:ext cx="1360264" cy="1291406"/>
            <a:chOff x="6452096" y="409402"/>
            <a:chExt cx="1939478" cy="1939478"/>
          </a:xfrm>
        </p:grpSpPr>
        <p:pic>
          <p:nvPicPr>
            <p:cNvPr id="69" name="Picture 3" descr="H:\develop\Grepotool\src\icons\globe.png"/>
            <p:cNvPicPr>
              <a:picLocks noChangeAspect="1" noChangeArrowheads="1"/>
            </p:cNvPicPr>
            <p:nvPr/>
          </p:nvPicPr>
          <p:blipFill>
            <a:blip r:embed="rId7" cstate="print">
              <a:lum bright="62000"/>
            </a:blip>
            <a:srcRect/>
            <a:stretch>
              <a:fillRect/>
            </a:stretch>
          </p:blipFill>
          <p:spPr bwMode="auto">
            <a:xfrm>
              <a:off x="6452096" y="409402"/>
              <a:ext cx="1939478" cy="1939478"/>
            </a:xfrm>
            <a:prstGeom prst="rect">
              <a:avLst/>
            </a:prstGeom>
            <a:noFill/>
          </p:spPr>
        </p:pic>
        <p:pic>
          <p:nvPicPr>
            <p:cNvPr id="70" name="Picture 7" descr="http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>
            <a:blip r:embed="rId8" cstate="print">
              <a:lum bright="-100000" contrast="100000"/>
            </a:blip>
            <a:srcRect/>
            <a:stretch>
              <a:fillRect/>
            </a:stretch>
          </p:blipFill>
          <p:spPr bwMode="auto">
            <a:xfrm>
              <a:off x="6554766" y="409402"/>
              <a:ext cx="1728191" cy="1728192"/>
            </a:xfrm>
            <a:prstGeom prst="rect">
              <a:avLst/>
            </a:prstGeom>
            <a:noFill/>
          </p:spPr>
        </p:pic>
      </p:grpSp>
      <p:pic>
        <p:nvPicPr>
          <p:cNvPr id="71" name="Picture 6" descr="H:\develop\Grepotool\src\icons\player.png"/>
          <p:cNvPicPr>
            <a:picLocks noChangeAspect="1" noChangeArrowheads="1"/>
          </p:cNvPicPr>
          <p:nvPr/>
        </p:nvPicPr>
        <p:blipFill>
          <a:blip r:embed="rId9" cstate="print">
            <a:lum contrast="27000"/>
          </a:blip>
          <a:srcRect/>
          <a:stretch>
            <a:fillRect/>
          </a:stretch>
        </p:blipFill>
        <p:spPr bwMode="auto">
          <a:xfrm>
            <a:off x="4860032" y="4797152"/>
            <a:ext cx="1162521" cy="1296144"/>
          </a:xfrm>
          <a:prstGeom prst="rect">
            <a:avLst/>
          </a:prstGeom>
          <a:noFill/>
        </p:spPr>
      </p:pic>
      <p:pic>
        <p:nvPicPr>
          <p:cNvPr id="74" name="Picture 5" descr="H:\develop\Grepotool\src\icons\color_whe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132856"/>
            <a:ext cx="1373807" cy="1373807"/>
          </a:xfrm>
          <a:prstGeom prst="rect">
            <a:avLst/>
          </a:prstGeom>
          <a:noFill/>
        </p:spPr>
      </p:pic>
      <p:grpSp>
        <p:nvGrpSpPr>
          <p:cNvPr id="75" name="Gruppieren 74"/>
          <p:cNvGrpSpPr/>
          <p:nvPr/>
        </p:nvGrpSpPr>
        <p:grpSpPr>
          <a:xfrm>
            <a:off x="5364088" y="2708920"/>
            <a:ext cx="1080120" cy="1008112"/>
            <a:chOff x="6732240" y="2060848"/>
            <a:chExt cx="1440160" cy="1440160"/>
          </a:xfrm>
        </p:grpSpPr>
        <p:pic>
          <p:nvPicPr>
            <p:cNvPr id="76" name="Picture 4" descr="H:\develop\Grepotool\src\icons\ally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32240" y="2060848"/>
              <a:ext cx="1440160" cy="1440160"/>
            </a:xfrm>
            <a:prstGeom prst="rect">
              <a:avLst/>
            </a:prstGeom>
            <a:noFill/>
          </p:spPr>
        </p:pic>
        <p:cxnSp>
          <p:nvCxnSpPr>
            <p:cNvPr id="77" name="Gerade Verbindung 76"/>
            <p:cNvCxnSpPr/>
            <p:nvPr/>
          </p:nvCxnSpPr>
          <p:spPr>
            <a:xfrm flipV="1">
              <a:off x="6804248" y="2060848"/>
              <a:ext cx="1224136" cy="1368152"/>
            </a:xfrm>
            <a:prstGeom prst="line">
              <a:avLst/>
            </a:prstGeom>
            <a:ln w="149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flipH="1" flipV="1">
              <a:off x="6804248" y="2060848"/>
              <a:ext cx="1224136" cy="1368152"/>
            </a:xfrm>
            <a:prstGeom prst="line">
              <a:avLst/>
            </a:prstGeom>
            <a:ln w="149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develop\Grepotool\src\icons\cl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5661248"/>
            <a:ext cx="780479" cy="780479"/>
          </a:xfrm>
          <a:prstGeom prst="rect">
            <a:avLst/>
          </a:prstGeom>
          <a:noFill/>
        </p:spPr>
      </p:pic>
      <p:pic>
        <p:nvPicPr>
          <p:cNvPr id="6149" name="Picture 5" descr="H:\develop\Grepotool\src\icons\zoom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5129808"/>
            <a:ext cx="1728192" cy="1728192"/>
          </a:xfrm>
          <a:prstGeom prst="rect">
            <a:avLst/>
          </a:prstGeom>
          <a:noFill/>
        </p:spPr>
      </p:pic>
      <p:grpSp>
        <p:nvGrpSpPr>
          <p:cNvPr id="14" name="Gruppieren 13"/>
          <p:cNvGrpSpPr/>
          <p:nvPr/>
        </p:nvGrpSpPr>
        <p:grpSpPr>
          <a:xfrm>
            <a:off x="6516216" y="548680"/>
            <a:ext cx="1800200" cy="1795462"/>
            <a:chOff x="6452096" y="409402"/>
            <a:chExt cx="1939478" cy="1939478"/>
          </a:xfrm>
        </p:grpSpPr>
        <p:pic>
          <p:nvPicPr>
            <p:cNvPr id="6147" name="Picture 3" descr="H:\develop\Grepotool\src\icons\globe.png"/>
            <p:cNvPicPr>
              <a:picLocks noChangeAspect="1" noChangeArrowheads="1"/>
            </p:cNvPicPr>
            <p:nvPr/>
          </p:nvPicPr>
          <p:blipFill>
            <a:blip r:embed="rId4" cstate="print">
              <a:lum bright="62000"/>
            </a:blip>
            <a:srcRect/>
            <a:stretch>
              <a:fillRect/>
            </a:stretch>
          </p:blipFill>
          <p:spPr bwMode="auto">
            <a:xfrm>
              <a:off x="6452096" y="409402"/>
              <a:ext cx="1939478" cy="1939478"/>
            </a:xfrm>
            <a:prstGeom prst="rect">
              <a:avLst/>
            </a:prstGeom>
            <a:noFill/>
          </p:spPr>
        </p:pic>
        <p:pic>
          <p:nvPicPr>
            <p:cNvPr id="6151" name="Picture 7" descr="http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>
            <a:blip r:embed="rId5" cstate="print">
              <a:lum bright="-100000" contrast="100000"/>
            </a:blip>
            <a:srcRect/>
            <a:stretch>
              <a:fillRect/>
            </a:stretch>
          </p:blipFill>
          <p:spPr bwMode="auto">
            <a:xfrm>
              <a:off x="6588224" y="476672"/>
              <a:ext cx="1728191" cy="1728192"/>
            </a:xfrm>
            <a:prstGeom prst="rect">
              <a:avLst/>
            </a:prstGeom>
            <a:noFill/>
          </p:spPr>
        </p:pic>
      </p:grpSp>
      <p:pic>
        <p:nvPicPr>
          <p:cNvPr id="8" name="Picture 3" descr="H:\develop\Grepotool\src\icons\globe.png"/>
          <p:cNvPicPr>
            <a:picLocks noChangeAspect="1" noChangeArrowheads="1"/>
          </p:cNvPicPr>
          <p:nvPr/>
        </p:nvPicPr>
        <p:blipFill>
          <a:blip r:embed="rId4" cstate="print">
            <a:lum bright="62000"/>
          </a:blip>
          <a:srcRect/>
          <a:stretch>
            <a:fillRect/>
          </a:stretch>
        </p:blipFill>
        <p:spPr bwMode="auto">
          <a:xfrm>
            <a:off x="6092056" y="3145706"/>
            <a:ext cx="1363414" cy="1363414"/>
          </a:xfrm>
          <a:prstGeom prst="rect">
            <a:avLst/>
          </a:prstGeom>
          <a:noFill/>
        </p:spPr>
      </p:pic>
      <p:pic>
        <p:nvPicPr>
          <p:cNvPr id="9" name="Picture 7" descr="http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>
          <a:blip r:embed="rId5" cstate="print">
            <a:lum bright="-100000" contrast="100000"/>
          </a:blip>
          <a:srcRect/>
          <a:stretch>
            <a:fillRect/>
          </a:stretch>
        </p:blipFill>
        <p:spPr bwMode="auto">
          <a:xfrm>
            <a:off x="6156176" y="3212976"/>
            <a:ext cx="1224135" cy="1224136"/>
          </a:xfrm>
          <a:prstGeom prst="rect">
            <a:avLst/>
          </a:prstGeom>
          <a:noFill/>
        </p:spPr>
      </p:pic>
      <p:pic>
        <p:nvPicPr>
          <p:cNvPr id="10" name="Picture 5" descr="H:\develop\Grepotool\src\icons\color_whee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3717032"/>
            <a:ext cx="1080120" cy="1080120"/>
          </a:xfrm>
          <a:prstGeom prst="rect">
            <a:avLst/>
          </a:prstGeom>
          <a:noFill/>
        </p:spPr>
      </p:pic>
      <p:pic>
        <p:nvPicPr>
          <p:cNvPr id="11" name="Picture 3" descr="H:\develop\Grepotool\src\icons\glob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3068960"/>
            <a:ext cx="1584176" cy="1584176"/>
          </a:xfrm>
          <a:prstGeom prst="rect">
            <a:avLst/>
          </a:prstGeom>
          <a:noFill/>
        </p:spPr>
      </p:pic>
      <p:pic>
        <p:nvPicPr>
          <p:cNvPr id="12" name="Picture 5" descr="H:\develop\Grepotool\src\icons\color_whee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3645024"/>
            <a:ext cx="1157783" cy="1157783"/>
          </a:xfrm>
          <a:prstGeom prst="rect">
            <a:avLst/>
          </a:prstGeom>
          <a:noFill/>
        </p:spPr>
      </p:pic>
      <p:pic>
        <p:nvPicPr>
          <p:cNvPr id="13" name="Picture 3" descr="H:\develop\Grepotool\src\icons\glob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920206"/>
            <a:ext cx="1872208" cy="1872208"/>
          </a:xfrm>
          <a:prstGeom prst="rect">
            <a:avLst/>
          </a:prstGeom>
          <a:noFill/>
        </p:spPr>
      </p:pic>
      <p:grpSp>
        <p:nvGrpSpPr>
          <p:cNvPr id="18" name="Gruppieren 17"/>
          <p:cNvGrpSpPr/>
          <p:nvPr/>
        </p:nvGrpSpPr>
        <p:grpSpPr>
          <a:xfrm>
            <a:off x="539552" y="764704"/>
            <a:ext cx="1800200" cy="1800200"/>
            <a:chOff x="467544" y="532007"/>
            <a:chExt cx="2016224" cy="2010449"/>
          </a:xfrm>
        </p:grpSpPr>
        <p:pic>
          <p:nvPicPr>
            <p:cNvPr id="6152" name="Picture 8" descr="H:\develop\Grepotool\src\icons\poli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7544" y="532007"/>
              <a:ext cx="2016224" cy="2010449"/>
            </a:xfrm>
            <a:prstGeom prst="rect">
              <a:avLst/>
            </a:prstGeom>
            <a:noFill/>
          </p:spPr>
        </p:pic>
        <p:pic>
          <p:nvPicPr>
            <p:cNvPr id="16" name="Picture 30" descr="http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>
            <a:blip r:embed="rId5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611559" y="548680"/>
              <a:ext cx="1728193" cy="1800200"/>
            </a:xfrm>
            <a:prstGeom prst="rect">
              <a:avLst/>
            </a:prstGeom>
            <a:noFill/>
          </p:spPr>
        </p:pic>
      </p:grpSp>
      <p:grpSp>
        <p:nvGrpSpPr>
          <p:cNvPr id="23" name="Gruppieren 22"/>
          <p:cNvGrpSpPr/>
          <p:nvPr/>
        </p:nvGrpSpPr>
        <p:grpSpPr>
          <a:xfrm>
            <a:off x="3563888" y="332656"/>
            <a:ext cx="1944216" cy="1944216"/>
            <a:chOff x="3563888" y="404664"/>
            <a:chExt cx="2016224" cy="2010449"/>
          </a:xfrm>
        </p:grpSpPr>
        <p:pic>
          <p:nvPicPr>
            <p:cNvPr id="17" name="Picture 3" descr="H:\develop\Grepotool\src\icons\glob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5896" y="404664"/>
              <a:ext cx="1939478" cy="1939478"/>
            </a:xfrm>
            <a:prstGeom prst="rect">
              <a:avLst/>
            </a:prstGeom>
            <a:noFill/>
          </p:spPr>
        </p:pic>
        <p:pic>
          <p:nvPicPr>
            <p:cNvPr id="20" name="Picture 8" descr="H:\develop\Grepotool\src\icons\poli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3888" y="404664"/>
              <a:ext cx="2016224" cy="201044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4211960" y="3212976"/>
            <a:ext cx="1112315" cy="1224137"/>
            <a:chOff x="4355976" y="1289255"/>
            <a:chExt cx="1570327" cy="1779706"/>
          </a:xfrm>
        </p:grpSpPr>
        <p:pic>
          <p:nvPicPr>
            <p:cNvPr id="24" name="Picture 5" descr="H:\develop\Grepotool\src\icons\zoom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1498633"/>
              <a:ext cx="1570327" cy="1570328"/>
            </a:xfrm>
            <a:prstGeom prst="rect">
              <a:avLst/>
            </a:prstGeom>
            <a:noFill/>
          </p:spPr>
        </p:pic>
        <p:sp>
          <p:nvSpPr>
            <p:cNvPr id="25" name="Textfeld 24"/>
            <p:cNvSpPr txBox="1"/>
            <p:nvPr/>
          </p:nvSpPr>
          <p:spPr>
            <a:xfrm>
              <a:off x="4660951" y="1289255"/>
              <a:ext cx="793968" cy="1342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400" b="1" dirty="0" smtClean="0"/>
                <a:t>+</a:t>
              </a:r>
              <a:endParaRPr lang="de-DE" sz="5400" b="1" dirty="0"/>
            </a:p>
          </p:txBody>
        </p:sp>
      </p:grpSp>
      <p:pic>
        <p:nvPicPr>
          <p:cNvPr id="1027" name="Picture 3" descr="H:\develop\Icons\grepo\gnome_dev_mouse_optic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861048"/>
            <a:ext cx="1152130" cy="1152128"/>
          </a:xfrm>
          <a:prstGeom prst="rect">
            <a:avLst/>
          </a:prstGeom>
          <a:noFill/>
        </p:spPr>
      </p:pic>
      <p:pic>
        <p:nvPicPr>
          <p:cNvPr id="6146" name="Picture 2" descr="H:\develop\Grepotool\src\icons\cle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5661248"/>
            <a:ext cx="780479" cy="780479"/>
          </a:xfrm>
          <a:prstGeom prst="rect">
            <a:avLst/>
          </a:prstGeom>
          <a:noFill/>
        </p:spPr>
      </p:pic>
      <p:pic>
        <p:nvPicPr>
          <p:cNvPr id="19" name="Picture 5" descr="H:\develop\Grepotool\src\icons\zoom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1728192" cy="1728192"/>
          </a:xfrm>
          <a:prstGeom prst="rect">
            <a:avLst/>
          </a:prstGeom>
          <a:noFill/>
        </p:spPr>
      </p:pic>
      <p:sp>
        <p:nvSpPr>
          <p:cNvPr id="26" name="Rechteck 25"/>
          <p:cNvSpPr/>
          <p:nvPr/>
        </p:nvSpPr>
        <p:spPr>
          <a:xfrm>
            <a:off x="1259632" y="2636912"/>
            <a:ext cx="1656184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3563888" y="3717032"/>
            <a:ext cx="1224136" cy="1368152"/>
            <a:chOff x="4355976" y="940724"/>
            <a:chExt cx="1728192" cy="2128236"/>
          </a:xfrm>
        </p:grpSpPr>
        <p:pic>
          <p:nvPicPr>
            <p:cNvPr id="6149" name="Picture 5" descr="H:\develop\Grepotool\src\icons\zoom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1340768"/>
              <a:ext cx="1728192" cy="1728192"/>
            </a:xfrm>
            <a:prstGeom prst="rect">
              <a:avLst/>
            </a:prstGeom>
            <a:noFill/>
          </p:spPr>
        </p:pic>
        <p:sp>
          <p:nvSpPr>
            <p:cNvPr id="21" name="Textfeld 20"/>
            <p:cNvSpPr txBox="1"/>
            <p:nvPr/>
          </p:nvSpPr>
          <p:spPr>
            <a:xfrm>
              <a:off x="4660951" y="940724"/>
              <a:ext cx="659003" cy="1867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b="1" dirty="0" smtClean="0"/>
                <a:t>-</a:t>
              </a:r>
              <a:endParaRPr lang="de-DE" sz="7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H:\develop\Grepotool\src\icons\al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4653136"/>
            <a:ext cx="1080120" cy="1080120"/>
          </a:xfrm>
          <a:prstGeom prst="rect">
            <a:avLst/>
          </a:prstGeom>
          <a:noFill/>
        </p:spPr>
      </p:pic>
      <p:pic>
        <p:nvPicPr>
          <p:cNvPr id="27" name="Picture 5" descr="H:\develop\Grepotool\src\icons\zoom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4581128"/>
            <a:ext cx="1656184" cy="1656184"/>
          </a:xfrm>
          <a:prstGeom prst="rect">
            <a:avLst/>
          </a:prstGeom>
          <a:noFill/>
        </p:spPr>
      </p:pic>
      <p:pic>
        <p:nvPicPr>
          <p:cNvPr id="28" name="Picture 7" descr="H:\develop\Grepotool\src\icons\bbcode_tow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548680"/>
            <a:ext cx="936104" cy="936104"/>
          </a:xfrm>
          <a:prstGeom prst="rect">
            <a:avLst/>
          </a:prstGeom>
          <a:noFill/>
        </p:spPr>
      </p:pic>
      <p:pic>
        <p:nvPicPr>
          <p:cNvPr id="29" name="Picture 5" descr="H:\develop\Grepotool\src\icons\zoom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548680"/>
            <a:ext cx="1656184" cy="1656184"/>
          </a:xfrm>
          <a:prstGeom prst="rect">
            <a:avLst/>
          </a:prstGeom>
          <a:noFill/>
        </p:spPr>
      </p:pic>
      <p:pic>
        <p:nvPicPr>
          <p:cNvPr id="38" name="Picture 4" descr="H:\develop\Grepotool\src\icons\al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97152"/>
            <a:ext cx="1368152" cy="1368152"/>
          </a:xfrm>
          <a:prstGeom prst="rect">
            <a:avLst/>
          </a:prstGeom>
          <a:noFill/>
        </p:spPr>
      </p:pic>
      <p:pic>
        <p:nvPicPr>
          <p:cNvPr id="41" name="Picture 7" descr="H:\develop\Grepotool\src\icons\bbcode_tow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48680"/>
            <a:ext cx="1296144" cy="1296144"/>
          </a:xfrm>
          <a:prstGeom prst="rect">
            <a:avLst/>
          </a:prstGeom>
          <a:noFill/>
        </p:spPr>
      </p:pic>
      <p:grpSp>
        <p:nvGrpSpPr>
          <p:cNvPr id="44" name="Gruppieren 43"/>
          <p:cNvGrpSpPr/>
          <p:nvPr/>
        </p:nvGrpSpPr>
        <p:grpSpPr>
          <a:xfrm>
            <a:off x="7092280" y="2636912"/>
            <a:ext cx="1656184" cy="1656184"/>
            <a:chOff x="3851920" y="1052736"/>
            <a:chExt cx="1656184" cy="1656184"/>
          </a:xfrm>
        </p:grpSpPr>
        <p:pic>
          <p:nvPicPr>
            <p:cNvPr id="43" name="Picture 6" descr="H:\develop\Grepotool\src\icons\player.png"/>
            <p:cNvPicPr>
              <a:picLocks noChangeAspect="1" noChangeArrowheads="1"/>
            </p:cNvPicPr>
            <p:nvPr/>
          </p:nvPicPr>
          <p:blipFill>
            <a:blip r:embed="rId5" cstate="print">
              <a:lum contrast="27000"/>
            </a:blip>
            <a:srcRect/>
            <a:stretch>
              <a:fillRect/>
            </a:stretch>
          </p:blipFill>
          <p:spPr bwMode="auto">
            <a:xfrm>
              <a:off x="4067945" y="1089154"/>
              <a:ext cx="936104" cy="1043702"/>
            </a:xfrm>
            <a:prstGeom prst="rect">
              <a:avLst/>
            </a:prstGeom>
            <a:noFill/>
          </p:spPr>
        </p:pic>
        <p:pic>
          <p:nvPicPr>
            <p:cNvPr id="24" name="Picture 5" descr="H:\develop\Grepotool\src\icons\zoom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1920" y="1052736"/>
              <a:ext cx="1656184" cy="1656184"/>
            </a:xfrm>
            <a:prstGeom prst="rect">
              <a:avLst/>
            </a:prstGeom>
            <a:noFill/>
          </p:spPr>
        </p:pic>
      </p:grpSp>
      <p:pic>
        <p:nvPicPr>
          <p:cNvPr id="45" name="Picture 6" descr="H:\develop\Grepotool\src\icons\player.png"/>
          <p:cNvPicPr>
            <a:picLocks noChangeAspect="1" noChangeArrowheads="1"/>
          </p:cNvPicPr>
          <p:nvPr/>
        </p:nvPicPr>
        <p:blipFill>
          <a:blip r:embed="rId5" cstate="print">
            <a:lum contrast="27000"/>
          </a:blip>
          <a:srcRect/>
          <a:stretch>
            <a:fillRect/>
          </a:stretch>
        </p:blipFill>
        <p:spPr bwMode="auto">
          <a:xfrm>
            <a:off x="3419872" y="2420888"/>
            <a:ext cx="1584176" cy="1766265"/>
          </a:xfrm>
          <a:prstGeom prst="rect">
            <a:avLst/>
          </a:prstGeom>
          <a:noFill/>
        </p:spPr>
      </p:pic>
      <p:sp>
        <p:nvSpPr>
          <p:cNvPr id="46" name="Rechteck 45"/>
          <p:cNvSpPr/>
          <p:nvPr/>
        </p:nvSpPr>
        <p:spPr>
          <a:xfrm>
            <a:off x="3563888" y="2564904"/>
            <a:ext cx="12241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cs typeface="Arial" pitchFamily="34" charset="0"/>
              </a:rPr>
              <a:t>?</a:t>
            </a:r>
            <a:endParaRPr lang="de-DE" sz="9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755576" y="476672"/>
            <a:ext cx="12241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cs typeface="Arial" pitchFamily="34" charset="0"/>
              </a:rPr>
              <a:t>?</a:t>
            </a:r>
            <a:endParaRPr lang="de-DE" sz="9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827584" y="4797152"/>
            <a:ext cx="12241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cs typeface="Arial" pitchFamily="34" charset="0"/>
              </a:rPr>
              <a:t>?</a:t>
            </a:r>
            <a:endParaRPr lang="de-DE" sz="9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/>
        </p:nvSpPr>
        <p:spPr>
          <a:xfrm>
            <a:off x="2195736" y="-99392"/>
            <a:ext cx="2232248" cy="23042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 descr="H:\develop\Grepotool\src\icons\isl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692696"/>
            <a:ext cx="1800200" cy="1800200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5130" y="1052735"/>
            <a:ext cx="1554662" cy="187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 descr="free vector Mozart Ar Wind Rose Compas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9824" y="1556792"/>
            <a:ext cx="1584176" cy="1584176"/>
          </a:xfrm>
          <a:prstGeom prst="rect">
            <a:avLst/>
          </a:prstGeom>
          <a:noFill/>
        </p:spPr>
      </p:pic>
      <p:pic>
        <p:nvPicPr>
          <p:cNvPr id="7178" name="Picture 10" descr="https://encrypted-tbn0.gstatic.com/images?q=tbn:ANd9GcSBKkex5QteAJ5m8tpwo38to5DLOt6N-po2og4EDeVudO2cg7S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1268760"/>
            <a:ext cx="1552575" cy="1524001"/>
          </a:xfrm>
          <a:prstGeom prst="rect">
            <a:avLst/>
          </a:prstGeom>
          <a:noFill/>
        </p:spPr>
      </p:pic>
      <p:pic>
        <p:nvPicPr>
          <p:cNvPr id="7180" name="Picture 12" descr="H:\develop\Grepotool\src\icons\coord.png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4644008" y="1268760"/>
            <a:ext cx="1854656" cy="1820521"/>
          </a:xfrm>
          <a:prstGeom prst="rect">
            <a:avLst/>
          </a:prstGeom>
          <a:noFill/>
        </p:spPr>
      </p:pic>
      <p:pic>
        <p:nvPicPr>
          <p:cNvPr id="12" name="Picture 13" descr="H:\develop\Grepotool\src\icons\coord_smal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92696"/>
            <a:ext cx="1656184" cy="1656184"/>
          </a:xfrm>
          <a:prstGeom prst="rect">
            <a:avLst/>
          </a:prstGeom>
          <a:noFill/>
        </p:spPr>
      </p:pic>
      <p:grpSp>
        <p:nvGrpSpPr>
          <p:cNvPr id="4" name="Gruppieren 14"/>
          <p:cNvGrpSpPr/>
          <p:nvPr/>
        </p:nvGrpSpPr>
        <p:grpSpPr>
          <a:xfrm>
            <a:off x="323528" y="4221088"/>
            <a:ext cx="2088232" cy="2016224"/>
            <a:chOff x="323528" y="3429000"/>
            <a:chExt cx="2952328" cy="2808312"/>
          </a:xfrm>
        </p:grpSpPr>
        <p:pic>
          <p:nvPicPr>
            <p:cNvPr id="13" name="Picture 3" descr="H:\develop\Grepotool\src\icons\glob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3528" y="3645024"/>
              <a:ext cx="2592288" cy="2592288"/>
            </a:xfrm>
            <a:prstGeom prst="rect">
              <a:avLst/>
            </a:prstGeom>
            <a:noFill/>
          </p:spPr>
        </p:pic>
        <p:pic>
          <p:nvPicPr>
            <p:cNvPr id="7181" name="Picture 13" descr="H:\develop\Grepotool\src\icons\coord_small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43608" y="3573016"/>
              <a:ext cx="1512168" cy="1512168"/>
            </a:xfrm>
            <a:prstGeom prst="rect">
              <a:avLst/>
            </a:prstGeom>
            <a:noFill/>
          </p:spPr>
        </p:pic>
        <p:pic>
          <p:nvPicPr>
            <p:cNvPr id="3" name="Picture 10" descr="H:\develop\Grepotool\src\icons\zoom2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83568" y="3429000"/>
              <a:ext cx="2592288" cy="2592288"/>
            </a:xfrm>
            <a:prstGeom prst="rect">
              <a:avLst/>
            </a:prstGeom>
            <a:noFill/>
          </p:spPr>
        </p:pic>
      </p:grpSp>
      <p:grpSp>
        <p:nvGrpSpPr>
          <p:cNvPr id="21" name="Gruppieren 20"/>
          <p:cNvGrpSpPr/>
          <p:nvPr/>
        </p:nvGrpSpPr>
        <p:grpSpPr>
          <a:xfrm>
            <a:off x="3563888" y="4221088"/>
            <a:ext cx="1944216" cy="2016224"/>
            <a:chOff x="3563888" y="4437112"/>
            <a:chExt cx="2088232" cy="2232248"/>
          </a:xfrm>
        </p:grpSpPr>
        <p:grpSp>
          <p:nvGrpSpPr>
            <p:cNvPr id="2" name="Gruppieren 16"/>
            <p:cNvGrpSpPr/>
            <p:nvPr/>
          </p:nvGrpSpPr>
          <p:grpSpPr>
            <a:xfrm flipH="1">
              <a:off x="3563888" y="4437112"/>
              <a:ext cx="2016224" cy="1800200"/>
              <a:chOff x="323528" y="3429000"/>
              <a:chExt cx="2952328" cy="2808312"/>
            </a:xfrm>
          </p:grpSpPr>
          <p:pic>
            <p:nvPicPr>
              <p:cNvPr id="18" name="Picture 3" descr="H:\develop\Grepotool\src\icons\globe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23528" y="3645024"/>
                <a:ext cx="2592288" cy="2592288"/>
              </a:xfrm>
              <a:prstGeom prst="rect">
                <a:avLst/>
              </a:prstGeom>
              <a:noFill/>
            </p:spPr>
          </p:pic>
          <p:pic>
            <p:nvPicPr>
              <p:cNvPr id="19" name="Picture 13" descr="H:\develop\Grepotool\src\icons\coord_small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43608" y="3573016"/>
                <a:ext cx="1512168" cy="1512168"/>
              </a:xfrm>
              <a:prstGeom prst="rect">
                <a:avLst/>
              </a:prstGeom>
              <a:noFill/>
            </p:spPr>
          </p:pic>
          <p:pic>
            <p:nvPicPr>
              <p:cNvPr id="20" name="Picture 10" descr="H:\develop\Grepotool\src\icons\zoom2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429000"/>
                <a:ext cx="2592288" cy="2592288"/>
              </a:xfrm>
              <a:prstGeom prst="rect">
                <a:avLst/>
              </a:prstGeom>
              <a:noFill/>
            </p:spPr>
          </p:pic>
        </p:grpSp>
        <p:sp>
          <p:nvSpPr>
            <p:cNvPr id="16" name="Pfeil nach rechts 15"/>
            <p:cNvSpPr/>
            <p:nvPr/>
          </p:nvSpPr>
          <p:spPr>
            <a:xfrm>
              <a:off x="4499992" y="5517232"/>
              <a:ext cx="1152128" cy="115212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2" name="Picture 3" descr="H:\develop\Grepotool\src\icons\glob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2240" y="4221088"/>
            <a:ext cx="2160240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Bildschirmpräsentation (4:3)</PresentationFormat>
  <Paragraphs>24</Paragraphs>
  <Slides>20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Peter Vorpahl</dc:creator>
  <cp:lastModifiedBy>Peter Vorpahl</cp:lastModifiedBy>
  <cp:revision>16</cp:revision>
  <dcterms:created xsi:type="dcterms:W3CDTF">2013-11-23T06:00:35Z</dcterms:created>
  <dcterms:modified xsi:type="dcterms:W3CDTF">2013-12-30T14:49:49Z</dcterms:modified>
</cp:coreProperties>
</file>