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3329-6917-4325-A7FF-A0CE4C72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4B01-912A-4788-BA73-EB89FA3EB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9A07-F960-472D-BA31-92F14B68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1D0E-240B-4230-B24E-ACB1F929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DB67-23FE-4F21-AD95-71330EB1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AD0-A639-44DF-9B6B-0876EFE9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2E93-9088-454B-83A6-494126A93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0DE7-E462-4FB3-91A0-C88CCEC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AA44-9068-4302-937A-F2F01F7F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3FF6-9421-47C3-8F27-068D065B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4B5E-D9B4-4E45-9F18-DACCAC864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819E-A092-48FB-A15E-64E5EF0D5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AA503-1485-4EAE-B6FB-D6A36AF0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4555-7FA1-45A0-8864-31C5E0E7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1AC6-409B-47DC-A6CE-D160C55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5098-204D-40E3-BCCB-E018B48E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E684-A10B-4796-95CB-0F6288BE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8333-7912-4DED-9BC5-7FF39B4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43BE-E74D-42BB-B319-71A6C9EF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8BDF-DBBD-444E-9384-7A577458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EC-ACED-46FA-A1A4-1C1EE939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0CFD-8094-4C26-B1FC-28612A242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8C375-AA56-4400-A172-3665035B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5A1E-9365-4711-B3B7-981DD482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F954-7C40-47F6-9765-CD3B59D5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C1DA-A048-4D06-AFE5-E2CBE2A1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2809-14F4-4C0B-B7FC-10E3302D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902F-95B0-4622-9B13-D4700FDF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AE2E8-B2DF-4A51-8E99-AAC2C89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3EE2-1408-41CC-A5DD-143B28CB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F8F3-9416-4EB6-84D6-1B7443CB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CD9C-5C90-4F8A-A9F0-57DD6B72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C40F-7D9D-4233-90F3-5A95F4CF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E308-C33D-4CE7-B5D0-4D220783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ECF81-9533-4DC5-98E7-C25DDA8B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41D9-7082-486E-A915-1BDEA834B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A2662-0D35-4A61-9AD3-0EBA7D16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61407-3C90-4E4C-9F81-9EFE5928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87D9F-5C9A-4904-A4E5-7398B9D2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565F-5DA0-4F7B-92A5-B07B3281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6DCA5-15E2-4E42-8537-45D165B7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3590-022C-47E7-BB24-897EB425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4B593-AA68-4116-B549-2EDB5A9B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BC92E-AEDB-4EAB-8B7F-883EF082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F5ADF-A337-4520-95B8-017BB03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595D-5DF9-4A0A-9FFF-438A38D1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018A-9C30-4B65-8F21-E18C3036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3173-5B4A-4486-B136-3606C85F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CE51A-F362-4D31-BFAE-A01420E9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2138F-23B8-4DE5-842C-0ABAF4A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3944-4159-44A1-801B-0C856B68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0FC6-FC02-47CC-924F-2672C17C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AD71-51AB-4AFD-BEE1-479710D1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9DCCF-C5C1-480E-9135-A5F5C62B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07451-40D3-4C70-92CE-549BC53A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ED8E1-9F41-4D12-8D2C-50BEA565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433C-470A-42F1-8AE7-B97B90C0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3F853-C159-4DBA-B101-43CF21AB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6576D-533F-48AE-8A17-4AC15A1A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0699-4B34-4BC5-AD29-D6C9F738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8623-EFB1-40F3-8320-EAFA3AD9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0FEB2-A8D3-4670-8DE0-D9F4BC73125B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AE701-20BD-402E-B487-0DABD6F7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9B99-9BFB-4117-A091-84FC1D82D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66FE-A60A-4107-A3A8-1937024E8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50BC-55D3-487A-A52B-CF6294C52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73F7A-B2A9-472E-9328-8723A8192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F334-2563-4454-A47D-561E6C8A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8C5-D042-4184-8937-FAD682D4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Learning how to use functions</a:t>
            </a:r>
          </a:p>
          <a:p>
            <a:pPr lvl="1"/>
            <a:r>
              <a:rPr lang="en-US" dirty="0"/>
              <a:t>Helpful but a lot of times each site has its own unique properties so function only gets you so far</a:t>
            </a:r>
          </a:p>
          <a:p>
            <a:pPr lvl="1"/>
            <a:r>
              <a:rPr lang="en-US" dirty="0"/>
              <a:t>Extremely tedious</a:t>
            </a:r>
          </a:p>
          <a:p>
            <a:r>
              <a:rPr lang="en-US" dirty="0"/>
              <a:t>List of what accomplished so far relative to what was planning on getting done (with checkmarks)</a:t>
            </a:r>
          </a:p>
          <a:p>
            <a:pPr lvl="1"/>
            <a:r>
              <a:rPr lang="en-US" dirty="0"/>
              <a:t>Everything other than reports</a:t>
            </a:r>
          </a:p>
          <a:p>
            <a:r>
              <a:rPr lang="en-US" dirty="0"/>
              <a:t>Show workflow of Raw Data </a:t>
            </a:r>
            <a:r>
              <a:rPr lang="en-US" dirty="0">
                <a:sym typeface="Wingdings" panose="05000000000000000000" pitchFamily="2" charset="2"/>
              </a:rPr>
              <a:t> Cleanup Code  Derived Data  Analysis Code  Figures for Time Series Plots and…</a:t>
            </a:r>
          </a:p>
          <a:p>
            <a:r>
              <a:rPr lang="en-US" dirty="0">
                <a:sym typeface="Wingdings" panose="05000000000000000000" pitchFamily="2" charset="2"/>
              </a:rPr>
              <a:t>Raw Data  Cleanup Code  Derived Data  GIS (explained in Work Flow.docx)  Figures</a:t>
            </a:r>
          </a:p>
          <a:p>
            <a:r>
              <a:rPr lang="en-US" dirty="0">
                <a:sym typeface="Wingdings" panose="05000000000000000000" pitchFamily="2" charset="2"/>
              </a:rPr>
              <a:t>Using color-blind friendly colors for spatial temperature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Hicks, Madeline Claire</dc:creator>
  <cp:lastModifiedBy>Hicks, Madeline Claire</cp:lastModifiedBy>
  <cp:revision>3</cp:revision>
  <dcterms:created xsi:type="dcterms:W3CDTF">2021-11-24T00:45:43Z</dcterms:created>
  <dcterms:modified xsi:type="dcterms:W3CDTF">2021-11-24T04:50:18Z</dcterms:modified>
</cp:coreProperties>
</file>