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48"/>
    <a:srgbClr val="00171F"/>
    <a:srgbClr val="FFFFFF"/>
    <a:srgbClr val="007EA7"/>
    <a:srgbClr val="00A8E8"/>
    <a:srgbClr val="003459"/>
    <a:srgbClr val="1E78AA"/>
    <a:srgbClr val="166C9D"/>
    <a:srgbClr val="004899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3" autoAdjust="0"/>
  </p:normalViewPr>
  <p:slideViewPr>
    <p:cSldViewPr snapToGrid="0">
      <p:cViewPr>
        <p:scale>
          <a:sx n="92" d="100"/>
          <a:sy n="92" d="100"/>
        </p:scale>
        <p:origin x="6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8FA5-0194-4A47-AC8F-5F50D95912AA}" type="datetimeFigureOut">
              <a:rPr lang="en-AU" smtClean="0"/>
              <a:t>6/06/16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61B1-CA99-417E-99D9-6817105C4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45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r>
              <a:rPr lang="en-AU" baseline="0" dirty="0" smtClean="0"/>
              <a:t> of the topic and the aspect we will be demonstrating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61B1-CA99-417E-99D9-6817105C436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1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61B1-CA99-417E-99D9-6817105C436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71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676400" y="4620491"/>
            <a:ext cx="10515600" cy="484909"/>
          </a:xfrm>
          <a:prstGeom prst="rect">
            <a:avLst/>
          </a:prstGeom>
          <a:solidFill>
            <a:srgbClr val="002A48"/>
          </a:solidFill>
          <a:ln>
            <a:solidFill>
              <a:srgbClr val="00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01706"/>
            <a:ext cx="10668000" cy="1373478"/>
          </a:xfrm>
        </p:spPr>
        <p:txBody>
          <a:bodyPr anchor="b"/>
          <a:lstStyle>
            <a:lvl1pPr algn="ctr">
              <a:defRPr sz="6000">
                <a:solidFill>
                  <a:srgbClr val="007E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620491"/>
            <a:ext cx="9144000" cy="47812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0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5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578-355B-4A56-9505-4CF30B7F8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08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53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002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6492875"/>
            <a:ext cx="12191999" cy="36512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31753"/>
            <a:ext cx="9434945" cy="656720"/>
          </a:xfr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002A48"/>
                </a:solidFill>
              </a:defRPr>
            </a:lvl1pPr>
          </a:lstStyle>
          <a:p>
            <a:r>
              <a:rPr lang="en-US" dirty="0" smtClean="0"/>
              <a:t>	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6236" y="6492875"/>
            <a:ext cx="3165763" cy="365125"/>
          </a:xfr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002A48"/>
                </a:solidFill>
              </a:defRPr>
            </a:lvl1pPr>
          </a:lstStyle>
          <a:p>
            <a:r>
              <a:rPr lang="en-AU" dirty="0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66936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2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03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57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05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139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960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77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6492875"/>
            <a:ext cx="12191999" cy="365125"/>
          </a:xfrm>
          <a:prstGeom prst="rect">
            <a:avLst/>
          </a:prstGeom>
          <a:solidFill>
            <a:srgbClr val="002A48"/>
          </a:solidFill>
          <a:ln>
            <a:solidFill>
              <a:srgbClr val="00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31753"/>
            <a:ext cx="9434945" cy="656720"/>
          </a:xfrm>
          <a:solidFill>
            <a:srgbClr val="002A48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	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EA7"/>
                </a:solidFill>
              </a:defRPr>
            </a:lvl1pPr>
            <a:lvl2pPr>
              <a:defRPr>
                <a:solidFill>
                  <a:srgbClr val="007EA7"/>
                </a:solidFill>
              </a:defRPr>
            </a:lvl2pPr>
            <a:lvl3pPr>
              <a:defRPr>
                <a:solidFill>
                  <a:srgbClr val="007EA7"/>
                </a:solidFill>
              </a:defRPr>
            </a:lvl3pPr>
            <a:lvl4pPr>
              <a:defRPr>
                <a:solidFill>
                  <a:srgbClr val="007EA7"/>
                </a:solidFill>
              </a:defRPr>
            </a:lvl4pPr>
            <a:lvl5pPr>
              <a:defRPr>
                <a:solidFill>
                  <a:srgbClr val="007EA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6236" y="6492875"/>
            <a:ext cx="3165763" cy="365125"/>
          </a:xfrm>
          <a:solidFill>
            <a:srgbClr val="002A48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0460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2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247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219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96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578-355B-4A56-9505-4CF30B7F8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51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492875"/>
            <a:ext cx="12191999" cy="365125"/>
          </a:xfrm>
          <a:prstGeom prst="rect">
            <a:avLst/>
          </a:prstGeom>
          <a:solidFill>
            <a:srgbClr val="002A48"/>
          </a:solidFill>
          <a:ln>
            <a:solidFill>
              <a:srgbClr val="00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31754"/>
            <a:ext cx="9434945" cy="656720"/>
          </a:xfrm>
          <a:solidFill>
            <a:srgbClr val="002A48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	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7EA7"/>
                </a:solidFill>
              </a:defRPr>
            </a:lvl1pPr>
            <a:lvl2pPr>
              <a:defRPr>
                <a:solidFill>
                  <a:srgbClr val="007EA7"/>
                </a:solidFill>
              </a:defRPr>
            </a:lvl2pPr>
            <a:lvl3pPr>
              <a:defRPr>
                <a:solidFill>
                  <a:srgbClr val="007EA7"/>
                </a:solidFill>
              </a:defRPr>
            </a:lvl3pPr>
            <a:lvl4pPr>
              <a:defRPr>
                <a:solidFill>
                  <a:srgbClr val="007EA7"/>
                </a:solidFill>
              </a:defRPr>
            </a:lvl4pPr>
            <a:lvl5pPr>
              <a:defRPr>
                <a:solidFill>
                  <a:srgbClr val="007EA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7EA7"/>
                </a:solidFill>
              </a:defRPr>
            </a:lvl1pPr>
            <a:lvl2pPr>
              <a:defRPr>
                <a:solidFill>
                  <a:srgbClr val="007EA7"/>
                </a:solidFill>
              </a:defRPr>
            </a:lvl2pPr>
            <a:lvl3pPr>
              <a:defRPr>
                <a:solidFill>
                  <a:srgbClr val="007EA7"/>
                </a:solidFill>
              </a:defRPr>
            </a:lvl3pPr>
            <a:lvl4pPr>
              <a:defRPr>
                <a:solidFill>
                  <a:srgbClr val="007EA7"/>
                </a:solidFill>
              </a:defRPr>
            </a:lvl4pPr>
            <a:lvl5pPr>
              <a:defRPr>
                <a:solidFill>
                  <a:srgbClr val="007EA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52473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9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6492875"/>
            <a:ext cx="12191999" cy="365125"/>
          </a:xfrm>
          <a:prstGeom prst="rect">
            <a:avLst/>
          </a:prstGeom>
          <a:solidFill>
            <a:srgbClr val="002A48"/>
          </a:solidFill>
          <a:ln>
            <a:solidFill>
              <a:srgbClr val="00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31753"/>
            <a:ext cx="9434945" cy="656720"/>
          </a:xfrm>
          <a:solidFill>
            <a:srgbClr val="002A4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EA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7EA7"/>
                </a:solidFill>
              </a:defRPr>
            </a:lvl1pPr>
            <a:lvl2pPr>
              <a:defRPr>
                <a:solidFill>
                  <a:srgbClr val="007EA7"/>
                </a:solidFill>
              </a:defRPr>
            </a:lvl2pPr>
            <a:lvl3pPr>
              <a:defRPr>
                <a:solidFill>
                  <a:srgbClr val="007EA7"/>
                </a:solidFill>
              </a:defRPr>
            </a:lvl3pPr>
            <a:lvl4pPr>
              <a:defRPr>
                <a:solidFill>
                  <a:srgbClr val="007EA7"/>
                </a:solidFill>
              </a:defRPr>
            </a:lvl4pPr>
            <a:lvl5pPr>
              <a:defRPr>
                <a:solidFill>
                  <a:srgbClr val="007EA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EA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7EA7"/>
                </a:solidFill>
              </a:defRPr>
            </a:lvl1pPr>
            <a:lvl2pPr>
              <a:defRPr>
                <a:solidFill>
                  <a:srgbClr val="007EA7"/>
                </a:solidFill>
              </a:defRPr>
            </a:lvl2pPr>
            <a:lvl3pPr>
              <a:defRPr>
                <a:solidFill>
                  <a:srgbClr val="007EA7"/>
                </a:solidFill>
              </a:defRPr>
            </a:lvl3pPr>
            <a:lvl4pPr>
              <a:defRPr>
                <a:solidFill>
                  <a:srgbClr val="007EA7"/>
                </a:solidFill>
              </a:defRPr>
            </a:lvl4pPr>
            <a:lvl5pPr>
              <a:defRPr>
                <a:solidFill>
                  <a:srgbClr val="007EA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198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61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2874"/>
            <a:ext cx="12191999" cy="365125"/>
          </a:xfrm>
          <a:prstGeom prst="rect">
            <a:avLst/>
          </a:prstGeom>
          <a:solidFill>
            <a:srgbClr val="002A48"/>
          </a:solidFill>
          <a:ln>
            <a:solidFill>
              <a:srgbClr val="00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31753"/>
            <a:ext cx="9434945" cy="656721"/>
          </a:xfrm>
          <a:solidFill>
            <a:srgbClr val="002A4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	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72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17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578-355B-4A56-9505-4CF30B7F8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6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578-355B-4A56-9505-4CF30B7F8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6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6492875"/>
            <a:ext cx="4114800" cy="365125"/>
          </a:xfrm>
        </p:spPr>
        <p:txBody>
          <a:bodyPr/>
          <a:lstStyle/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8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G(A)SP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A578-355B-4A56-9505-4CF30B7F8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28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BA13-49E7-406A-B06C-7B230F57DDF4}" type="datetimeFigureOut">
              <a:rPr lang="en-AU" smtClean="0"/>
              <a:t>6/06/16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B8B9-BA0C-4170-BB9B-820EA792CC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54" y="1789257"/>
            <a:ext cx="7550728" cy="2387600"/>
          </a:xfrm>
          <a:ln>
            <a:noFill/>
          </a:ln>
        </p:spPr>
        <p:txBody>
          <a:bodyPr/>
          <a:lstStyle/>
          <a:p>
            <a:r>
              <a:rPr lang="en-AU" dirty="0" smtClean="0">
                <a:solidFill>
                  <a:srgbClr val="1E78AA"/>
                </a:solidFill>
              </a:rPr>
              <a:t>Simulator</a:t>
            </a:r>
            <a:endParaRPr lang="en-AU" dirty="0">
              <a:solidFill>
                <a:srgbClr val="1E78A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6254" y="4657004"/>
            <a:ext cx="9144000" cy="450417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Andrew Wilkie		Maddie Mackey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7636"/>
            <a:ext cx="7640782" cy="69474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1E78AA"/>
                </a:solidFill>
              </a:rPr>
              <a:t>	</a:t>
            </a:r>
            <a:r>
              <a:rPr lang="en-AU" dirty="0" smtClean="0">
                <a:solidFill>
                  <a:srgbClr val="002A48"/>
                </a:solidFill>
              </a:rPr>
              <a:t>Idea</a:t>
            </a:r>
            <a:endParaRPr lang="en-AU" dirty="0">
              <a:solidFill>
                <a:srgbClr val="002A4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FF"/>
                </a:solidFill>
              </a:rPr>
              <a:t># intro of the </a:t>
            </a:r>
          </a:p>
          <a:p>
            <a:r>
              <a:rPr lang="en-AU" dirty="0" smtClean="0">
                <a:solidFill>
                  <a:srgbClr val="FFFFFF"/>
                </a:solidFill>
              </a:rPr>
              <a:t># a statement of the aspect we will be demonstrating 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94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491" y="697636"/>
            <a:ext cx="7640782" cy="694748"/>
          </a:xfrm>
          <a:solidFill>
            <a:srgbClr val="002A48"/>
          </a:solidFill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1E78AA"/>
                </a:solidFill>
              </a:rPr>
              <a:t>	</a:t>
            </a:r>
            <a:r>
              <a:rPr lang="en-AU" dirty="0" smtClean="0">
                <a:solidFill>
                  <a:schemeClr val="bg1"/>
                </a:solidFill>
              </a:rPr>
              <a:t>Explanation</a:t>
            </a:r>
            <a:r>
              <a:rPr lang="en-AU" dirty="0" smtClean="0">
                <a:solidFill>
                  <a:srgbClr val="002A48"/>
                </a:solidFill>
              </a:rPr>
              <a:t>	</a:t>
            </a:r>
            <a:endParaRPr lang="en-AU" dirty="0">
              <a:solidFill>
                <a:srgbClr val="002A4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2A48"/>
                </a:solidFill>
              </a:rPr>
              <a:t># explanation of the underlying computer science principles and algorithms </a:t>
            </a:r>
          </a:p>
          <a:p>
            <a:r>
              <a:rPr lang="en-AU" dirty="0" smtClean="0">
                <a:solidFill>
                  <a:srgbClr val="002A48"/>
                </a:solidFill>
              </a:rPr>
              <a:t>PID (Proportional Integral Derivate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39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7636"/>
            <a:ext cx="7640782" cy="694748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1E78AA"/>
                </a:solidFill>
              </a:rPr>
              <a:t>	</a:t>
            </a:r>
            <a:r>
              <a:rPr lang="en-AU" dirty="0" smtClean="0">
                <a:solidFill>
                  <a:srgbClr val="002A48"/>
                </a:solidFill>
              </a:rPr>
              <a:t>Demo!</a:t>
            </a:r>
            <a:endParaRPr lang="en-AU" dirty="0">
              <a:solidFill>
                <a:srgbClr val="002A4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FF"/>
                </a:solidFill>
              </a:rPr>
              <a:t># demonstrate the application itself, including an explanation of how the code implements the concepts presented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821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1925"/>
            <a:ext cx="7640782" cy="680460"/>
          </a:xfrm>
          <a:solidFill>
            <a:srgbClr val="002A48"/>
          </a:solidFill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rgbClr val="1E78AA"/>
                </a:solidFill>
              </a:rPr>
              <a:t>	</a:t>
            </a:r>
            <a:r>
              <a:rPr lang="en-AU" dirty="0" smtClean="0">
                <a:solidFill>
                  <a:srgbClr val="FFFFFF"/>
                </a:solidFill>
              </a:rPr>
              <a:t>Discussion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# discussion of the wider applications of the topic beyond what we have demonstrated, from simple to complex and any potential developments currently under research and dev or being theorised. 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47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7636"/>
            <a:ext cx="7640782" cy="694748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1E78AA"/>
                </a:solidFill>
              </a:rPr>
              <a:t>	</a:t>
            </a:r>
            <a:r>
              <a:rPr lang="en-AU" dirty="0" smtClean="0">
                <a:solidFill>
                  <a:srgbClr val="002A48"/>
                </a:solidFill>
              </a:rPr>
              <a:t>Question Time  </a:t>
            </a:r>
            <a:endParaRPr lang="en-AU" dirty="0">
              <a:solidFill>
                <a:srgbClr val="002A4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FFFFFF"/>
                </a:solidFill>
              </a:rPr>
              <a:t>Ask away!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FFFFFF"/>
                </a:solidFill>
              </a:rPr>
              <a:t># only 5 minutes 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FFFFFF"/>
                </a:solidFill>
              </a:rPr>
              <a:t># presentation needs to be 10 min (including the demo)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0" y="6311900"/>
            <a:ext cx="12192000" cy="5460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dirty="0" smtClean="0">
                <a:solidFill>
                  <a:srgbClr val="002A48"/>
                </a:solidFill>
              </a:rPr>
              <a:t>G(A)SP</a:t>
            </a:r>
            <a:endParaRPr lang="en-AU" dirty="0">
              <a:solidFill>
                <a:srgbClr val="002A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Bruce notes ###DO NOT DISPLAY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Focus on the simulation, not necessarily the algorithms</a:t>
            </a:r>
          </a:p>
          <a:p>
            <a:r>
              <a:rPr lang="en-AU" dirty="0" smtClean="0"/>
              <a:t>Why we used </a:t>
            </a:r>
            <a:r>
              <a:rPr lang="en-AU" dirty="0" err="1" smtClean="0"/>
              <a:t>pygame</a:t>
            </a:r>
            <a:endParaRPr lang="en-AU" dirty="0" smtClean="0"/>
          </a:p>
          <a:p>
            <a:r>
              <a:rPr lang="en-AU" dirty="0" smtClean="0"/>
              <a:t>Why python </a:t>
            </a:r>
          </a:p>
          <a:p>
            <a:r>
              <a:rPr lang="en-AU" dirty="0" smtClean="0"/>
              <a:t>Keep the style clean and appropriate (GC prospectus guide style)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762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####Style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White (255, 255, 255)</a:t>
            </a:r>
          </a:p>
          <a:p>
            <a:r>
              <a:rPr lang="en-AU" dirty="0" smtClean="0"/>
              <a:t>Darkest (0, 23, 31)</a:t>
            </a:r>
          </a:p>
          <a:p>
            <a:r>
              <a:rPr lang="en-AU" dirty="0" smtClean="0"/>
              <a:t>Middle (0, 42, 71)</a:t>
            </a:r>
          </a:p>
          <a:p>
            <a:r>
              <a:rPr lang="en-AU" dirty="0" smtClean="0"/>
              <a:t>Light (0, 126, 167) </a:t>
            </a:r>
          </a:p>
          <a:p>
            <a:r>
              <a:rPr lang="en-AU" dirty="0" smtClean="0"/>
              <a:t>Lightest (0, 168, 232)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G(A)SP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66" b="11018"/>
          <a:stretch/>
        </p:blipFill>
        <p:spPr>
          <a:xfrm>
            <a:off x="1565563" y="4607790"/>
            <a:ext cx="7620000" cy="17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710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66C9D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odern Blue" id="{EADDB41E-78D1-46FC-B168-F9A344CBC3CB}" vid="{5B92E6D3-B841-4E3D-AA15-6C44F590F14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197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Modern Blue</vt:lpstr>
      <vt:lpstr>Custom Design</vt:lpstr>
      <vt:lpstr>Simulator</vt:lpstr>
      <vt:lpstr> Idea</vt:lpstr>
      <vt:lpstr> Explanation </vt:lpstr>
      <vt:lpstr> Demo!</vt:lpstr>
      <vt:lpstr> Discussion</vt:lpstr>
      <vt:lpstr> Question Time  </vt:lpstr>
      <vt:lpstr>Bruce notes ###DO NOT DISPLAY </vt:lpstr>
      <vt:lpstr>####Style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</dc:title>
  <dc:creator>Andrew Wilkie</dc:creator>
  <cp:lastModifiedBy>Andrew Wilkie</cp:lastModifiedBy>
  <cp:revision>59</cp:revision>
  <dcterms:created xsi:type="dcterms:W3CDTF">2016-06-03T04:55:59Z</dcterms:created>
  <dcterms:modified xsi:type="dcterms:W3CDTF">2016-06-06T04:00:44Z</dcterms:modified>
</cp:coreProperties>
</file>