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75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67E8-7DAB-4010-A692-1F8D0614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3F20A-6D84-4C6D-9959-12E8FBE4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D887-944A-439F-B0E8-994C3B1A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B1A7E-59B2-436E-8451-57C4AFD1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E12D-190C-40F2-B2E6-D364BA3B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35C9-09C1-4337-967B-55268D55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01DB8-A249-4E21-81F8-454AA6C6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90C7-3008-45C5-BA31-863F979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9C06-2304-412F-B9CB-BE71057F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D30D-C72F-48C5-9659-A37F5313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355E4-F665-41CA-89D9-971F2B190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70DE6-2658-484A-9C3F-FF71C2F0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691D-9A13-4775-ACEA-B474400A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25B2-87B9-4D3A-8B59-7D55ACC6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0089-A395-44ED-B05E-CE5EC24F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AAA0-58A6-4C48-AC0B-E3B5C39E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C3E0-0B78-4DD6-897F-1C836E12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2A37-E0A1-4CB5-A4F5-173AB542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D1A5-CB86-4F32-A123-3DAF2D26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FBABC-F83A-4EC3-B55A-519F0FD0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2104-204D-4FDD-91BB-BFF4D668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A3913-9F61-4714-AB1B-196398417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864A-AAA9-489B-B654-1C481B6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A4577-8389-4FF7-9D72-3CD8310E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1F63-B06D-4AF2-82DA-B51C4A1C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39DB-1DDC-44C4-B03E-12C8753C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4FD1-607A-4141-8082-6D4F79BFC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491C-EDE0-43D8-8580-69555F5D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9B6E5-5250-4664-957C-3BC4D8C2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ED5A0-69FB-43D7-83F0-CEBECF05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30511-1CB3-4BB6-B141-AD662DCE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06D1-8E4C-49D9-BACB-F00E096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9942-17A1-4B67-A576-4B5CB290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D23AF-AC4B-4C70-B7D0-3D6EE06F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6865D-5999-4700-B043-7D8AABAB5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53F20-C2FB-42AC-B45F-AE893FECF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282FF-6765-43F5-AD96-9243E3F6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BD232-A6F5-4616-80D2-83EB9732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009C9-D0D3-4B6A-A55C-4C945CA0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C7F6-2EAE-4741-9010-C914E265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0EF45-4F33-4143-B048-2316F129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8FACE-1827-4688-AF9C-3ABC76D9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CCC3-015A-4893-BBC0-60A949FB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B6AB-8D81-4A7B-9E4D-F254EB56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17348-BA1C-45B4-A5B3-121518A6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7E12-DF08-4677-A64B-6F640E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6379-CA25-4CA3-8E85-8EA927B7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04EE-7160-47CE-A325-F26E0C3F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B90CB-6837-4B45-8DD6-4FE6079AC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882D1-6730-463B-B6E2-0DA1272D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02B51-48E3-4CEE-8CED-B57F1AD5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5506-78A3-44D2-9197-EF6D11BF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5AEF-B274-4F8B-A709-1C2BF7B2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C6D96-6706-470F-958C-31E95DE6B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291D5-FEC1-4016-989E-CF644292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1E9AD-5951-4E96-9076-B4FBB3A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5575A-C066-4FAF-9783-DE443501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9A0F-0497-46CE-8336-C02242BA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77C20-33DF-4ACB-AE99-E0BFC348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5393-1B60-4BB9-8E45-0BEFC7EE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17B2-3B16-49CE-8073-28F4A274E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2821-C1DC-4328-8F8E-899A08A517A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23AA-54BA-4485-8496-977B47D2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E604-B951-474E-8F79-1AB2F62A2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7EBA-B2FC-4A43-B2BB-8B91F209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2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B0ABD89-2D4B-4864-9624-137D95E21A90}"/>
              </a:ext>
            </a:extLst>
          </p:cNvPr>
          <p:cNvSpPr/>
          <p:nvPr/>
        </p:nvSpPr>
        <p:spPr>
          <a:xfrm>
            <a:off x="4371814" y="1676400"/>
            <a:ext cx="3061447" cy="30576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ArchUp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204F1D-2A6A-4436-84A3-9C429F1C1C0F}"/>
              </a:ext>
            </a:extLst>
          </p:cNvPr>
          <p:cNvSpPr/>
          <p:nvPr/>
        </p:nvSpPr>
        <p:spPr>
          <a:xfrm>
            <a:off x="4840499" y="2196146"/>
            <a:ext cx="2124075" cy="2124075"/>
          </a:xfrm>
          <a:prstGeom prst="ellipse">
            <a:avLst/>
          </a:prstGeom>
          <a:solidFill>
            <a:srgbClr val="275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0431A70-A3AC-4E51-93C5-4374CAF2D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2" y="2495029"/>
            <a:ext cx="1423988" cy="142042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7FB9C98-8268-4EC0-8B34-5DCC4F6FFF51}"/>
              </a:ext>
            </a:extLst>
          </p:cNvPr>
          <p:cNvSpPr/>
          <p:nvPr/>
        </p:nvSpPr>
        <p:spPr>
          <a:xfrm>
            <a:off x="4132894" y="1484310"/>
            <a:ext cx="3547748" cy="35477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4D4D4D"/>
                </a:solidFill>
                <a:latin typeface="Baskerville Old Face" panose="02020602080505020303" pitchFamily="18" charset="0"/>
              </a:rPr>
              <a:t>LAW OFFICE OF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83353C-9FE9-4B8D-B442-1CE8E19D16FC}"/>
              </a:ext>
            </a:extLst>
          </p:cNvPr>
          <p:cNvSpPr/>
          <p:nvPr/>
        </p:nvSpPr>
        <p:spPr>
          <a:xfrm>
            <a:off x="3989098" y="1344745"/>
            <a:ext cx="3826875" cy="38268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417536"/>
              </a:avLst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4D4D4D"/>
                </a:solidFill>
                <a:latin typeface="Baskerville Old Face" panose="02020602080505020303" pitchFamily="18" charset="0"/>
              </a:rPr>
              <a:t>WILLIAM RAY FORD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B346B9-45FC-4B8E-B6B4-A6D89E07CA91}"/>
              </a:ext>
            </a:extLst>
          </p:cNvPr>
          <p:cNvSpPr/>
          <p:nvPr/>
        </p:nvSpPr>
        <p:spPr>
          <a:xfrm>
            <a:off x="4582160" y="3095385"/>
            <a:ext cx="111760" cy="111760"/>
          </a:xfrm>
          <a:prstGeom prst="ellipse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A3A109-61A3-4847-8C12-E3BE24F783CA}"/>
              </a:ext>
            </a:extLst>
          </p:cNvPr>
          <p:cNvSpPr/>
          <p:nvPr/>
        </p:nvSpPr>
        <p:spPr>
          <a:xfrm>
            <a:off x="7108370" y="3095385"/>
            <a:ext cx="111760" cy="111760"/>
          </a:xfrm>
          <a:prstGeom prst="ellipse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2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Maddie Ford</dc:creator>
  <cp:lastModifiedBy>Maddie Ford</cp:lastModifiedBy>
  <cp:revision>6</cp:revision>
  <dcterms:created xsi:type="dcterms:W3CDTF">2019-07-21T19:59:08Z</dcterms:created>
  <dcterms:modified xsi:type="dcterms:W3CDTF">2019-07-21T21:31:36Z</dcterms:modified>
</cp:coreProperties>
</file>