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8" d="100"/>
          <a:sy n="14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- Rock was the highest selling genre per country in every country besides Sweden. Argentina is tied for Rock and Alternative &amp; Punk with 9 sales.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Genre Was the Highest Selling Per Country?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AC079B1C-24DE-9578-C1C2-A8FB8D12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30" y="1418449"/>
            <a:ext cx="4689970" cy="3072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11E290-06E6-168D-9304-CBC5A6A6BA27}"/>
              </a:ext>
            </a:extLst>
          </p:cNvPr>
          <p:cNvSpPr txBox="1"/>
          <p:nvPr/>
        </p:nvSpPr>
        <p:spPr>
          <a:xfrm rot="16200000">
            <a:off x="10250" y="2776532"/>
            <a:ext cx="640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Miles Davis produces the most Jazz music with 45 tracks.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Artist Produces the Most Jazz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F1EAB-ABA9-BB9B-7853-5DEB1572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9" y="1373964"/>
            <a:ext cx="4098022" cy="2972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USA has the best customers because they spend the most money.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Country has the Best Customers? 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B51AB-2B5F-0397-4A11-4782F1CB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29" y="1484868"/>
            <a:ext cx="3973471" cy="30061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Luis Rojas from Chile spends the most money on music, spending $46.62.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Country Spends the Most on Music?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D8044-0863-1185-6AF8-C0D34B25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9" y="1541946"/>
            <a:ext cx="3714164" cy="2825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</Words>
  <Application>Microsoft Macintosh PowerPoint</Application>
  <PresentationFormat>On-screen Show (16:9)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Open Sans</vt:lpstr>
      <vt:lpstr>Arial</vt:lpstr>
      <vt:lpstr>Times New Roman</vt:lpstr>
      <vt:lpstr>Simple Light</vt:lpstr>
      <vt:lpstr>Which Genre Was the Highest Selling Per Country?</vt:lpstr>
      <vt:lpstr>  Which Artist Produces the Most Jazz Music?</vt:lpstr>
      <vt:lpstr>  Which Country has the Best Customers? </vt:lpstr>
      <vt:lpstr>  Which Country Spends the Most on Music?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Genre Was the Highest Selling Per Country?</dc:title>
  <cp:lastModifiedBy>Madeleine Delores Oum-Ray</cp:lastModifiedBy>
  <cp:revision>4</cp:revision>
  <dcterms:modified xsi:type="dcterms:W3CDTF">2023-08-04T18:23:50Z</dcterms:modified>
</cp:coreProperties>
</file>