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7" r:id="rId4"/>
    <p:sldId id="288" r:id="rId5"/>
    <p:sldId id="258" r:id="rId6"/>
    <p:sldId id="273" r:id="rId7"/>
    <p:sldId id="274" r:id="rId8"/>
    <p:sldId id="277" r:id="rId9"/>
    <p:sldId id="278" r:id="rId10"/>
    <p:sldId id="281" r:id="rId11"/>
    <p:sldId id="282" r:id="rId12"/>
    <p:sldId id="280" r:id="rId13"/>
    <p:sldId id="285" r:id="rId14"/>
    <p:sldId id="262" r:id="rId15"/>
    <p:sldId id="290" r:id="rId16"/>
    <p:sldId id="289"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7/1/2017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ssistant_(by_Speaktoit)" TargetMode="External"/><Relationship Id="rId2" Type="http://schemas.openxmlformats.org/officeDocument/2006/relationships/hyperlink" Target="https://en.wikipedia.org/wiki/Human%E2%80%93computer_intera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365" y="954156"/>
            <a:ext cx="9448800" cy="2011736"/>
          </a:xfrm>
        </p:spPr>
        <p:txBody>
          <a:bodyPr/>
          <a:lstStyle/>
          <a:p>
            <a:r>
              <a:rPr lang="en-IN" dirty="0"/>
              <a:t>ADITYBot</a:t>
            </a:r>
          </a:p>
        </p:txBody>
      </p:sp>
      <p:sp>
        <p:nvSpPr>
          <p:cNvPr id="3" name="Subtitle 2"/>
          <p:cNvSpPr>
            <a:spLocks noGrp="1"/>
          </p:cNvSpPr>
          <p:nvPr>
            <p:ph type="subTitle" idx="1"/>
          </p:nvPr>
        </p:nvSpPr>
        <p:spPr>
          <a:xfrm>
            <a:off x="1179443" y="2965892"/>
            <a:ext cx="10800522" cy="2957828"/>
          </a:xfrm>
        </p:spPr>
        <p:txBody>
          <a:bodyPr>
            <a:noAutofit/>
          </a:bodyPr>
          <a:lstStyle/>
          <a:p>
            <a:r>
              <a:rPr lang="en-IN" sz="1800" dirty="0"/>
              <a:t>         Using Google’s Api.ai</a:t>
            </a:r>
            <a:br>
              <a:rPr lang="en-IN" sz="1800" dirty="0"/>
            </a:br>
            <a:r>
              <a:rPr lang="en-IN" sz="1800" dirty="0"/>
              <a:t>                                                                                                     </a:t>
            </a:r>
            <a:r>
              <a:rPr lang="en-IN" sz="1800" dirty="0">
                <a:solidFill>
                  <a:srgbClr val="FF0000"/>
                </a:solidFill>
              </a:rPr>
              <a:t>Project Associates</a:t>
            </a:r>
          </a:p>
          <a:p>
            <a:pPr algn="just"/>
            <a:r>
              <a:rPr lang="en-IN" sz="1800" dirty="0"/>
              <a:t>                                                                                                   </a:t>
            </a:r>
            <a:r>
              <a:rPr lang="en-IN" sz="1800" dirty="0" err="1"/>
              <a:t>B.Aruna</a:t>
            </a:r>
            <a:r>
              <a:rPr lang="en-IN" sz="1800" dirty="0"/>
              <a:t> </a:t>
            </a:r>
            <a:r>
              <a:rPr lang="en-IN" sz="1800" dirty="0" err="1"/>
              <a:t>Kumari</a:t>
            </a:r>
            <a:r>
              <a:rPr lang="en-IN" sz="1800" dirty="0"/>
              <a:t>(14A91A12143) </a:t>
            </a:r>
          </a:p>
          <a:p>
            <a:pPr algn="just"/>
            <a:r>
              <a:rPr lang="en-IN" sz="1800" dirty="0"/>
              <a:t>                                                                                                   M. Kiran Kumar(14A91A1219)</a:t>
            </a:r>
          </a:p>
          <a:p>
            <a:pPr algn="just"/>
            <a:r>
              <a:rPr lang="en-IN" sz="1800" dirty="0"/>
              <a:t>                                                                                                   </a:t>
            </a:r>
            <a:r>
              <a:rPr lang="en-IN" sz="1800" dirty="0" err="1"/>
              <a:t>P.KeerthiSarika</a:t>
            </a:r>
            <a:r>
              <a:rPr lang="en-IN" sz="1800" dirty="0"/>
              <a:t>(14A91A1225)</a:t>
            </a:r>
          </a:p>
          <a:p>
            <a:pPr algn="just"/>
            <a:r>
              <a:rPr lang="en-IN" sz="1800" dirty="0"/>
              <a:t>       </a:t>
            </a:r>
            <a:r>
              <a:rPr lang="en-IN" sz="1800" dirty="0">
                <a:solidFill>
                  <a:srgbClr val="FF0000"/>
                </a:solidFill>
              </a:rPr>
              <a:t>Project Guide  </a:t>
            </a:r>
            <a:r>
              <a:rPr lang="en-IN" sz="1800" dirty="0"/>
              <a:t>                                                                 </a:t>
            </a:r>
            <a:r>
              <a:rPr lang="en-IN" sz="1800" dirty="0" err="1"/>
              <a:t>K.Roopa</a:t>
            </a:r>
            <a:r>
              <a:rPr lang="en-IN" sz="1800" dirty="0"/>
              <a:t> </a:t>
            </a:r>
            <a:r>
              <a:rPr lang="en-IN" sz="1800" dirty="0" err="1"/>
              <a:t>Lavanay</a:t>
            </a:r>
            <a:r>
              <a:rPr lang="en-IN" sz="1800" dirty="0"/>
              <a:t>(14A91A1210)  </a:t>
            </a:r>
            <a:r>
              <a:rPr lang="en-IN" sz="1800" dirty="0">
                <a:solidFill>
                  <a:srgbClr val="FF0000"/>
                </a:solidFill>
              </a:rPr>
              <a:t> 	      </a:t>
            </a:r>
            <a:r>
              <a:rPr lang="en-IN" sz="1800" dirty="0"/>
              <a:t>Mr. A.Kalyan Chakravarthi </a:t>
            </a:r>
            <a:r>
              <a:rPr lang="en-IN" sz="1800" dirty="0">
                <a:solidFill>
                  <a:schemeClr val="accent3">
                    <a:lumMod val="40000"/>
                    <a:lumOff val="60000"/>
                  </a:schemeClr>
                </a:solidFill>
              </a:rPr>
              <a:t> </a:t>
            </a:r>
            <a:r>
              <a:rPr lang="en-IN" sz="1800" dirty="0" err="1"/>
              <a:t>M.Tech</a:t>
            </a:r>
            <a:endParaRPr lang="en-IN" sz="1800" dirty="0"/>
          </a:p>
          <a:p>
            <a:pPr algn="just"/>
            <a:r>
              <a:rPr lang="en-IN" sz="1800" dirty="0"/>
              <a:t>Assistant professor </a:t>
            </a:r>
          </a:p>
          <a:p>
            <a:pPr algn="just"/>
            <a:r>
              <a:rPr lang="en-IN" sz="1800" dirty="0"/>
              <a:t>Information Technology</a:t>
            </a:r>
            <a:r>
              <a:rPr lang="en-IN" sz="1800" dirty="0">
                <a:solidFill>
                  <a:srgbClr val="FF0000"/>
                </a:solidFill>
              </a:rPr>
              <a:t>	</a:t>
            </a:r>
            <a:r>
              <a:rPr lang="en-IN" sz="1800" dirty="0"/>
              <a:t>Department</a:t>
            </a:r>
            <a:r>
              <a:rPr lang="en-IN" sz="1800" dirty="0">
                <a:solidFill>
                  <a:srgbClr val="FF0000"/>
                </a:solidFill>
              </a:rPr>
              <a:t>																																						</a:t>
            </a:r>
          </a:p>
          <a:p>
            <a:r>
              <a:rPr lang="en-IN" sz="1800" dirty="0"/>
              <a:t>       </a:t>
            </a:r>
          </a:p>
        </p:txBody>
      </p:sp>
    </p:spTree>
    <p:extLst>
      <p:ext uri="{BB962C8B-B14F-4D97-AF65-F5344CB8AC3E}">
        <p14:creationId xmlns:p14="http://schemas.microsoft.com/office/powerpoint/2010/main" val="163727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Try it out</a:t>
            </a:r>
          </a:p>
        </p:txBody>
      </p:sp>
      <p:pic>
        <p:nvPicPr>
          <p:cNvPr id="4" name="Content Placeholder 3"/>
          <p:cNvPicPr>
            <a:picLocks noGrp="1" noChangeAspect="1"/>
          </p:cNvPicPr>
          <p:nvPr>
            <p:ph idx="1"/>
          </p:nvPr>
        </p:nvPicPr>
        <p:blipFill>
          <a:blip r:embed="rId2"/>
          <a:stretch>
            <a:fillRect/>
          </a:stretch>
        </p:blipFill>
        <p:spPr>
          <a:xfrm>
            <a:off x="2546751" y="852885"/>
            <a:ext cx="5773281" cy="6590584"/>
          </a:xfrm>
        </p:spPr>
      </p:pic>
    </p:spTree>
    <p:extLst>
      <p:ext uri="{BB962C8B-B14F-4D97-AF65-F5344CB8AC3E}">
        <p14:creationId xmlns:p14="http://schemas.microsoft.com/office/powerpoint/2010/main" val="383690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a:t>
            </a:r>
          </a:p>
        </p:txBody>
      </p:sp>
      <p:pic>
        <p:nvPicPr>
          <p:cNvPr id="4" name="Content Placeholder 3"/>
          <p:cNvPicPr>
            <a:picLocks noGrp="1" noChangeAspect="1"/>
          </p:cNvPicPr>
          <p:nvPr>
            <p:ph idx="1"/>
          </p:nvPr>
        </p:nvPicPr>
        <p:blipFill>
          <a:blip r:embed="rId2"/>
          <a:stretch>
            <a:fillRect/>
          </a:stretch>
        </p:blipFill>
        <p:spPr>
          <a:xfrm>
            <a:off x="980661" y="1828801"/>
            <a:ext cx="10217425" cy="4492486"/>
          </a:xfrm>
        </p:spPr>
      </p:pic>
    </p:spTree>
    <p:extLst>
      <p:ext uri="{BB962C8B-B14F-4D97-AF65-F5344CB8AC3E}">
        <p14:creationId xmlns:p14="http://schemas.microsoft.com/office/powerpoint/2010/main" val="45791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json</a:t>
            </a:r>
            <a:endParaRPr lang="en-IN" dirty="0"/>
          </a:p>
        </p:txBody>
      </p:sp>
      <p:pic>
        <p:nvPicPr>
          <p:cNvPr id="4" name="Content Placeholder 3"/>
          <p:cNvPicPr>
            <a:picLocks noGrp="1" noChangeAspect="1"/>
          </p:cNvPicPr>
          <p:nvPr>
            <p:ph idx="1"/>
          </p:nvPr>
        </p:nvPicPr>
        <p:blipFill>
          <a:blip r:embed="rId2"/>
          <a:stretch>
            <a:fillRect/>
          </a:stretch>
        </p:blipFill>
        <p:spPr>
          <a:xfrm>
            <a:off x="671218" y="1410887"/>
            <a:ext cx="9281979" cy="5287618"/>
          </a:xfrm>
        </p:spPr>
      </p:pic>
    </p:spTree>
    <p:extLst>
      <p:ext uri="{BB962C8B-B14F-4D97-AF65-F5344CB8AC3E}">
        <p14:creationId xmlns:p14="http://schemas.microsoft.com/office/powerpoint/2010/main" val="288497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5A0E-95A2-4631-9C13-253782536C09}"/>
              </a:ext>
            </a:extLst>
          </p:cNvPr>
          <p:cNvSpPr>
            <a:spLocks noGrp="1"/>
          </p:cNvSpPr>
          <p:nvPr>
            <p:ph type="title"/>
          </p:nvPr>
        </p:nvSpPr>
        <p:spPr/>
        <p:txBody>
          <a:bodyPr/>
          <a:lstStyle/>
          <a:p>
            <a:r>
              <a:rPr lang="en-IN" dirty="0"/>
              <a:t>Integration</a:t>
            </a:r>
          </a:p>
        </p:txBody>
      </p:sp>
      <p:pic>
        <p:nvPicPr>
          <p:cNvPr id="5" name="Content Placeholder 4" descr="A screenshot of a cell phone&#10;&#10;Description generated with very high confidence">
            <a:extLst>
              <a:ext uri="{FF2B5EF4-FFF2-40B4-BE49-F238E27FC236}">
                <a16:creationId xmlns:a16="http://schemas.microsoft.com/office/drawing/2014/main" id="{CE8A564B-414D-4B76-9DA2-75321B22A018}"/>
              </a:ext>
            </a:extLst>
          </p:cNvPr>
          <p:cNvPicPr>
            <a:picLocks noGrp="1" noChangeAspect="1"/>
          </p:cNvPicPr>
          <p:nvPr>
            <p:ph idx="1"/>
          </p:nvPr>
        </p:nvPicPr>
        <p:blipFill>
          <a:blip r:embed="rId2"/>
          <a:stretch>
            <a:fillRect/>
          </a:stretch>
        </p:blipFill>
        <p:spPr>
          <a:xfrm>
            <a:off x="1152939" y="1908313"/>
            <a:ext cx="10084904" cy="4678017"/>
          </a:xfrm>
        </p:spPr>
      </p:pic>
    </p:spTree>
    <p:extLst>
      <p:ext uri="{BB962C8B-B14F-4D97-AF65-F5344CB8AC3E}">
        <p14:creationId xmlns:p14="http://schemas.microsoft.com/office/powerpoint/2010/main" val="238302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Webdemo</a:t>
            </a:r>
            <a:r>
              <a:rPr lang="en-IN" dirty="0"/>
              <a:t> Integration</a:t>
            </a:r>
          </a:p>
        </p:txBody>
      </p:sp>
      <p:sp>
        <p:nvSpPr>
          <p:cNvPr id="3" name="Content Placeholder 2"/>
          <p:cNvSpPr>
            <a:spLocks noGrp="1"/>
          </p:cNvSpPr>
          <p:nvPr>
            <p:ph idx="1"/>
          </p:nvPr>
        </p:nvSpPr>
        <p:spPr/>
        <p:txBody>
          <a:bodyPr/>
          <a:lstStyle/>
          <a:p>
            <a:r>
              <a:rPr lang="en-IN" dirty="0"/>
              <a:t>Now go to Api.ai and click integration</a:t>
            </a:r>
          </a:p>
          <a:p>
            <a:r>
              <a:rPr lang="en-IN" dirty="0"/>
              <a:t>Change the URL by adding your bot name</a:t>
            </a:r>
          </a:p>
          <a:p>
            <a:r>
              <a:rPr lang="en-IN" dirty="0"/>
              <a:t>Start the bot</a:t>
            </a:r>
          </a:p>
          <a:p>
            <a:pPr marL="0" indent="0">
              <a:buNone/>
            </a:pPr>
            <a:endParaRPr lang="en-IN" dirty="0"/>
          </a:p>
        </p:txBody>
      </p:sp>
      <p:pic>
        <p:nvPicPr>
          <p:cNvPr id="4" name="Picture 3"/>
          <p:cNvPicPr>
            <a:picLocks noChangeAspect="1"/>
          </p:cNvPicPr>
          <p:nvPr/>
        </p:nvPicPr>
        <p:blipFill>
          <a:blip r:embed="rId2"/>
          <a:stretch>
            <a:fillRect/>
          </a:stretch>
        </p:blipFill>
        <p:spPr>
          <a:xfrm>
            <a:off x="1603513" y="3564835"/>
            <a:ext cx="9011478" cy="3101008"/>
          </a:xfrm>
          <a:prstGeom prst="rect">
            <a:avLst/>
          </a:prstGeom>
        </p:spPr>
      </p:pic>
    </p:spTree>
    <p:extLst>
      <p:ext uri="{BB962C8B-B14F-4D97-AF65-F5344CB8AC3E}">
        <p14:creationId xmlns:p14="http://schemas.microsoft.com/office/powerpoint/2010/main" val="373742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BE4-84E6-4BB3-A5C8-EBF5D699E386}"/>
              </a:ext>
            </a:extLst>
          </p:cNvPr>
          <p:cNvSpPr>
            <a:spLocks noGrp="1"/>
          </p:cNvSpPr>
          <p:nvPr>
            <p:ph type="title"/>
          </p:nvPr>
        </p:nvSpPr>
        <p:spPr/>
        <p:txBody>
          <a:bodyPr/>
          <a:lstStyle/>
          <a:p>
            <a:r>
              <a:rPr lang="en-IN" dirty="0"/>
              <a:t>Block Diagram</a:t>
            </a:r>
          </a:p>
        </p:txBody>
      </p:sp>
      <p:pic>
        <p:nvPicPr>
          <p:cNvPr id="5" name="Content Placeholder 4" descr="A picture containing screenshot&#10;&#10;Description generated with very high confidence">
            <a:extLst>
              <a:ext uri="{FF2B5EF4-FFF2-40B4-BE49-F238E27FC236}">
                <a16:creationId xmlns:a16="http://schemas.microsoft.com/office/drawing/2014/main" id="{762A0026-942E-42BA-A565-0E8FB28653D3}"/>
              </a:ext>
            </a:extLst>
          </p:cNvPr>
          <p:cNvPicPr>
            <a:picLocks noGrp="1" noChangeAspect="1"/>
          </p:cNvPicPr>
          <p:nvPr>
            <p:ph idx="1"/>
          </p:nvPr>
        </p:nvPicPr>
        <p:blipFill>
          <a:blip r:embed="rId2"/>
          <a:stretch>
            <a:fillRect/>
          </a:stretch>
        </p:blipFill>
        <p:spPr>
          <a:xfrm>
            <a:off x="1258957" y="2199862"/>
            <a:ext cx="9594573" cy="4068416"/>
          </a:xfrm>
        </p:spPr>
      </p:pic>
    </p:spTree>
    <p:extLst>
      <p:ext uri="{BB962C8B-B14F-4D97-AF65-F5344CB8AC3E}">
        <p14:creationId xmlns:p14="http://schemas.microsoft.com/office/powerpoint/2010/main" val="2121716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1C55-6E25-439E-86B2-BB15F74A41B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E4AE247-784D-4722-8B97-7D90A44F02C1}"/>
              </a:ext>
            </a:extLst>
          </p:cNvPr>
          <p:cNvSpPr>
            <a:spLocks noGrp="1"/>
          </p:cNvSpPr>
          <p:nvPr>
            <p:ph idx="1"/>
          </p:nvPr>
        </p:nvSpPr>
        <p:spPr/>
        <p:txBody>
          <a:bodyPr>
            <a:normAutofit/>
          </a:bodyPr>
          <a:lstStyle/>
          <a:p>
            <a:r>
              <a:rPr lang="en-IN" sz="3200" dirty="0"/>
              <a:t>The main objective of this  Bot is to provide the services to the user by giving the related information of our college in stipulated time.</a:t>
            </a:r>
          </a:p>
        </p:txBody>
      </p:sp>
    </p:spTree>
    <p:extLst>
      <p:ext uri="{BB962C8B-B14F-4D97-AF65-F5344CB8AC3E}">
        <p14:creationId xmlns:p14="http://schemas.microsoft.com/office/powerpoint/2010/main" val="258372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90EE-CE5A-4ADF-9B4D-A21EA2A7400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9F0492-FBE5-4C45-B86F-1F4DCF5FA1E0}"/>
              </a:ext>
            </a:extLst>
          </p:cNvPr>
          <p:cNvPicPr>
            <a:picLocks noGrp="1" noChangeAspect="1"/>
          </p:cNvPicPr>
          <p:nvPr>
            <p:ph idx="1"/>
          </p:nvPr>
        </p:nvPicPr>
        <p:blipFill>
          <a:blip r:embed="rId2"/>
          <a:stretch>
            <a:fillRect/>
          </a:stretch>
        </p:blipFill>
        <p:spPr>
          <a:xfrm>
            <a:off x="1510748" y="2193925"/>
            <a:ext cx="9077739" cy="4024313"/>
          </a:xfrm>
        </p:spPr>
      </p:pic>
    </p:spTree>
    <p:extLst>
      <p:ext uri="{BB962C8B-B14F-4D97-AF65-F5344CB8AC3E}">
        <p14:creationId xmlns:p14="http://schemas.microsoft.com/office/powerpoint/2010/main" val="287679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Introduction			</a:t>
            </a:r>
          </a:p>
        </p:txBody>
      </p:sp>
      <p:sp>
        <p:nvSpPr>
          <p:cNvPr id="3" name="Content Placeholder 2"/>
          <p:cNvSpPr>
            <a:spLocks noGrp="1"/>
          </p:cNvSpPr>
          <p:nvPr>
            <p:ph idx="1"/>
          </p:nvPr>
        </p:nvSpPr>
        <p:spPr/>
        <p:txBody>
          <a:bodyPr/>
          <a:lstStyle/>
          <a:p>
            <a:r>
              <a:rPr lang="en-IN" b="1" dirty="0"/>
              <a:t>Api.ai</a:t>
            </a:r>
            <a:r>
              <a:rPr lang="en-IN" dirty="0"/>
              <a:t> (formerly Speaktoit) is a developer of </a:t>
            </a:r>
            <a:r>
              <a:rPr lang="en-IN" dirty="0">
                <a:hlinkClick r:id="rId2" tooltip="Human–computer interaction"/>
              </a:rPr>
              <a:t>human–computer interaction</a:t>
            </a:r>
            <a:r>
              <a:rPr lang="en-IN" dirty="0"/>
              <a:t> technologies based on natural language conversations. The company is best known for creating the </a:t>
            </a:r>
            <a:r>
              <a:rPr lang="en-IN" dirty="0">
                <a:hlinkClick r:id="rId3" tooltip="Assistant (by Speaktoit)"/>
              </a:rPr>
              <a:t>Assistant (by </a:t>
            </a:r>
            <a:r>
              <a:rPr lang="en-IN" dirty="0" err="1">
                <a:hlinkClick r:id="rId3" tooltip="Assistant (by Speaktoit)"/>
              </a:rPr>
              <a:t>Speaktoit</a:t>
            </a:r>
            <a:r>
              <a:rPr lang="en-IN" dirty="0">
                <a:hlinkClick r:id="rId3" tooltip="Assistant (by Speaktoit)"/>
              </a:rPr>
              <a:t>)</a:t>
            </a:r>
            <a:r>
              <a:rPr lang="en-IN" dirty="0"/>
              <a:t>.</a:t>
            </a:r>
          </a:p>
          <a:p>
            <a:r>
              <a:rPr lang="en-IN" dirty="0"/>
              <a:t>The process an API.AI agent follows from invocation to fulfilment is similar to someone answering a question, with some liberties taken of course. </a:t>
            </a:r>
          </a:p>
        </p:txBody>
      </p:sp>
    </p:spTree>
    <p:extLst>
      <p:ext uri="{BB962C8B-B14F-4D97-AF65-F5344CB8AC3E}">
        <p14:creationId xmlns:p14="http://schemas.microsoft.com/office/powerpoint/2010/main" val="26572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E358-BE4E-4215-8571-ECB92FE8A5D8}"/>
              </a:ext>
            </a:extLst>
          </p:cNvPr>
          <p:cNvSpPr>
            <a:spLocks noGrp="1"/>
          </p:cNvSpPr>
          <p:nvPr>
            <p:ph type="title"/>
          </p:nvPr>
        </p:nvSpPr>
        <p:spPr/>
        <p:txBody>
          <a:bodyPr/>
          <a:lstStyle/>
          <a:p>
            <a:r>
              <a:rPr lang="en-IN" dirty="0"/>
              <a:t>                             EXISTING System					</a:t>
            </a:r>
          </a:p>
        </p:txBody>
      </p:sp>
      <p:sp>
        <p:nvSpPr>
          <p:cNvPr id="3" name="Content Placeholder 2">
            <a:extLst>
              <a:ext uri="{FF2B5EF4-FFF2-40B4-BE49-F238E27FC236}">
                <a16:creationId xmlns:a16="http://schemas.microsoft.com/office/drawing/2014/main" id="{4CC20163-6F70-4595-8721-6DA583FD56E6}"/>
              </a:ext>
            </a:extLst>
          </p:cNvPr>
          <p:cNvSpPr>
            <a:spLocks noGrp="1"/>
          </p:cNvSpPr>
          <p:nvPr>
            <p:ph idx="1"/>
          </p:nvPr>
        </p:nvSpPr>
        <p:spPr/>
        <p:txBody>
          <a:bodyPr/>
          <a:lstStyle/>
          <a:p>
            <a:r>
              <a:rPr lang="en-IN" dirty="0"/>
              <a:t>If user need any information about Infrastructure and any other information related college fees, about placements, faculty, department and other similar information about this college, We need to contact with the college management.</a:t>
            </a:r>
          </a:p>
          <a:p>
            <a:pPr marL="0" indent="0">
              <a:buNone/>
            </a:pPr>
            <a:r>
              <a:rPr lang="en-IN" dirty="0">
                <a:solidFill>
                  <a:srgbClr val="C00000"/>
                </a:solidFill>
              </a:rPr>
              <a:t>Disadvantages:</a:t>
            </a:r>
          </a:p>
          <a:p>
            <a:r>
              <a:rPr lang="en-IN" dirty="0"/>
              <a:t>They may not get the information about the college by contacting only one person.</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45522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2138-C426-4423-BBF9-D5F3EC951EA0}"/>
              </a:ext>
            </a:extLst>
          </p:cNvPr>
          <p:cNvSpPr>
            <a:spLocks noGrp="1"/>
          </p:cNvSpPr>
          <p:nvPr>
            <p:ph type="title"/>
          </p:nvPr>
        </p:nvSpPr>
        <p:spPr/>
        <p:txBody>
          <a:bodyPr/>
          <a:lstStyle/>
          <a:p>
            <a:r>
              <a:rPr lang="en-IN" dirty="0"/>
              <a:t>                             PRPOSED SYSTEM					</a:t>
            </a:r>
          </a:p>
        </p:txBody>
      </p:sp>
      <p:sp>
        <p:nvSpPr>
          <p:cNvPr id="3" name="Content Placeholder 2">
            <a:extLst>
              <a:ext uri="{FF2B5EF4-FFF2-40B4-BE49-F238E27FC236}">
                <a16:creationId xmlns:a16="http://schemas.microsoft.com/office/drawing/2014/main" id="{3D8327EA-D84A-4B63-9653-DE124B21B3A5}"/>
              </a:ext>
            </a:extLst>
          </p:cNvPr>
          <p:cNvSpPr>
            <a:spLocks noGrp="1"/>
          </p:cNvSpPr>
          <p:nvPr>
            <p:ph idx="1"/>
          </p:nvPr>
        </p:nvSpPr>
        <p:spPr/>
        <p:txBody>
          <a:bodyPr/>
          <a:lstStyle/>
          <a:p>
            <a:r>
              <a:rPr lang="en-IN" dirty="0"/>
              <a:t>The user can simply login with the messenger which we are integrated, contact with the Bot, and then they’ll ask any information about this college.</a:t>
            </a:r>
          </a:p>
          <a:p>
            <a:r>
              <a:rPr lang="en-IN" dirty="0"/>
              <a:t>Advantage:-</a:t>
            </a:r>
          </a:p>
          <a:p>
            <a:r>
              <a:rPr lang="en-IN" dirty="0"/>
              <a:t>By using this bot user can save his/her time. No need to contact with any management.</a:t>
            </a:r>
          </a:p>
          <a:p>
            <a:r>
              <a:rPr lang="en-IN" dirty="0"/>
              <a:t>Response in Fraction of Seconds.</a:t>
            </a:r>
          </a:p>
          <a:p>
            <a:pPr marL="0" indent="0">
              <a:buNone/>
            </a:pPr>
            <a:endParaRPr lang="en-IN" dirty="0"/>
          </a:p>
        </p:txBody>
      </p:sp>
    </p:spTree>
    <p:extLst>
      <p:ext uri="{BB962C8B-B14F-4D97-AF65-F5344CB8AC3E}">
        <p14:creationId xmlns:p14="http://schemas.microsoft.com/office/powerpoint/2010/main" val="361606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lstStyle/>
          <a:p>
            <a:r>
              <a:rPr lang="en-IN" dirty="0"/>
              <a:t>Used For Creating the Bot:</a:t>
            </a:r>
          </a:p>
          <a:p>
            <a:pPr marL="0" indent="0">
              <a:buNone/>
            </a:pPr>
            <a:r>
              <a:rPr lang="en-IN" dirty="0">
                <a:solidFill>
                  <a:srgbClr val="FF0000"/>
                </a:solidFill>
              </a:rPr>
              <a:t>     Agent</a:t>
            </a:r>
          </a:p>
          <a:p>
            <a:pPr marL="0" indent="0">
              <a:buNone/>
            </a:pPr>
            <a:r>
              <a:rPr lang="en-IN" dirty="0">
                <a:solidFill>
                  <a:srgbClr val="FF0000"/>
                </a:solidFill>
              </a:rPr>
              <a:t>    Intent</a:t>
            </a:r>
          </a:p>
          <a:p>
            <a:pPr marL="0" indent="0">
              <a:buNone/>
            </a:pPr>
            <a:r>
              <a:rPr lang="en-IN" dirty="0">
                <a:solidFill>
                  <a:srgbClr val="FF0000"/>
                </a:solidFill>
              </a:rPr>
              <a:t>     Try it out</a:t>
            </a:r>
          </a:p>
          <a:p>
            <a:pPr marL="0" indent="0">
              <a:buNone/>
            </a:pPr>
            <a:r>
              <a:rPr lang="en-IN" dirty="0">
                <a:solidFill>
                  <a:srgbClr val="FF0000"/>
                </a:solidFill>
              </a:rPr>
              <a:t>     Training</a:t>
            </a:r>
          </a:p>
          <a:p>
            <a:pPr marL="0" indent="0">
              <a:buNone/>
            </a:pPr>
            <a:r>
              <a:rPr lang="en-IN" dirty="0">
                <a:solidFill>
                  <a:srgbClr val="FF0000"/>
                </a:solidFill>
              </a:rPr>
              <a:t>     </a:t>
            </a:r>
            <a:r>
              <a:rPr lang="en-IN" dirty="0" err="1">
                <a:solidFill>
                  <a:srgbClr val="FF0000"/>
                </a:solidFill>
              </a:rPr>
              <a:t>Json</a:t>
            </a:r>
            <a:endParaRPr lang="en-IN" dirty="0">
              <a:solidFill>
                <a:srgbClr val="FF0000"/>
              </a:solidFill>
            </a:endParaRPr>
          </a:p>
          <a:p>
            <a:r>
              <a:rPr lang="en-IN" dirty="0"/>
              <a:t>User Interface</a:t>
            </a:r>
          </a:p>
          <a:p>
            <a:pPr marL="0" indent="0">
              <a:buNone/>
            </a:pPr>
            <a:r>
              <a:rPr lang="en-IN" dirty="0"/>
              <a:t>     </a:t>
            </a:r>
            <a:r>
              <a:rPr lang="en-IN" dirty="0" err="1">
                <a:solidFill>
                  <a:srgbClr val="FF0000"/>
                </a:solidFill>
              </a:rPr>
              <a:t>WebDemo</a:t>
            </a:r>
            <a:r>
              <a:rPr lang="en-IN" dirty="0"/>
              <a:t>(One-click Integration)</a:t>
            </a:r>
          </a:p>
          <a:p>
            <a:pPr marL="0" indent="0">
              <a:buNone/>
            </a:pPr>
            <a:endParaRPr lang="en-IN" dirty="0">
              <a:solidFill>
                <a:srgbClr val="FF0000"/>
              </a:solidFill>
            </a:endParaRPr>
          </a:p>
        </p:txBody>
      </p:sp>
    </p:spTree>
    <p:extLst>
      <p:ext uri="{BB962C8B-B14F-4D97-AF65-F5344CB8AC3E}">
        <p14:creationId xmlns:p14="http://schemas.microsoft.com/office/powerpoint/2010/main" val="201486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bot &amp; training</a:t>
            </a:r>
          </a:p>
        </p:txBody>
      </p:sp>
      <p:sp>
        <p:nvSpPr>
          <p:cNvPr id="3" name="Content Placeholder 2"/>
          <p:cNvSpPr>
            <a:spLocks noGrp="1"/>
          </p:cNvSpPr>
          <p:nvPr>
            <p:ph idx="1"/>
          </p:nvPr>
        </p:nvSpPr>
        <p:spPr/>
        <p:txBody>
          <a:bodyPr/>
          <a:lstStyle/>
          <a:p>
            <a:pPr marL="0" indent="0">
              <a:buNone/>
            </a:pPr>
            <a:endParaRPr lang="en-IN" dirty="0"/>
          </a:p>
          <a:p>
            <a:r>
              <a:rPr lang="en-IN" dirty="0"/>
              <a:t>Create an </a:t>
            </a:r>
            <a:r>
              <a:rPr lang="en-IN" dirty="0">
                <a:solidFill>
                  <a:srgbClr val="FF0000"/>
                </a:solidFill>
              </a:rPr>
              <a:t>Agent</a:t>
            </a:r>
          </a:p>
          <a:p>
            <a:r>
              <a:rPr lang="en-IN" dirty="0"/>
              <a:t>Create an </a:t>
            </a:r>
            <a:r>
              <a:rPr lang="en-IN" dirty="0">
                <a:solidFill>
                  <a:srgbClr val="FF0000"/>
                </a:solidFill>
              </a:rPr>
              <a:t>Intent</a:t>
            </a:r>
          </a:p>
          <a:p>
            <a:r>
              <a:rPr lang="en-IN" dirty="0">
                <a:solidFill>
                  <a:srgbClr val="FF0000"/>
                </a:solidFill>
              </a:rPr>
              <a:t>Train</a:t>
            </a:r>
            <a:r>
              <a:rPr lang="en-IN" dirty="0"/>
              <a:t> the Bot</a:t>
            </a:r>
          </a:p>
          <a:p>
            <a:r>
              <a:rPr lang="en-IN" dirty="0">
                <a:solidFill>
                  <a:srgbClr val="FF0000"/>
                </a:solidFill>
              </a:rPr>
              <a:t>JSON</a:t>
            </a:r>
            <a:r>
              <a:rPr lang="en-IN" dirty="0"/>
              <a:t> data</a:t>
            </a:r>
          </a:p>
          <a:p>
            <a:endParaRPr lang="en-IN" dirty="0"/>
          </a:p>
        </p:txBody>
      </p:sp>
    </p:spTree>
    <p:extLst>
      <p:ext uri="{BB962C8B-B14F-4D97-AF65-F5344CB8AC3E}">
        <p14:creationId xmlns:p14="http://schemas.microsoft.com/office/powerpoint/2010/main" val="210038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an agent</a:t>
            </a:r>
          </a:p>
        </p:txBody>
      </p:sp>
      <p:pic>
        <p:nvPicPr>
          <p:cNvPr id="11" name="Content Placeholder 10" descr="A screenshot of a social media post&#10;&#10;Description generated with very high confidence">
            <a:extLst>
              <a:ext uri="{FF2B5EF4-FFF2-40B4-BE49-F238E27FC236}">
                <a16:creationId xmlns:a16="http://schemas.microsoft.com/office/drawing/2014/main" id="{1FDCC23B-10BB-4C21-9B9F-FFB516B9E166}"/>
              </a:ext>
            </a:extLst>
          </p:cNvPr>
          <p:cNvPicPr>
            <a:picLocks noGrp="1" noChangeAspect="1"/>
          </p:cNvPicPr>
          <p:nvPr>
            <p:ph idx="1"/>
          </p:nvPr>
        </p:nvPicPr>
        <p:blipFill>
          <a:blip r:embed="rId2"/>
          <a:stretch>
            <a:fillRect/>
          </a:stretch>
        </p:blipFill>
        <p:spPr>
          <a:xfrm>
            <a:off x="967410" y="2057401"/>
            <a:ext cx="10538790" cy="4356651"/>
          </a:xfrm>
        </p:spPr>
      </p:pic>
    </p:spTree>
    <p:extLst>
      <p:ext uri="{BB962C8B-B14F-4D97-AF65-F5344CB8AC3E}">
        <p14:creationId xmlns:p14="http://schemas.microsoft.com/office/powerpoint/2010/main" val="55161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607" y="2193925"/>
            <a:ext cx="6364785" cy="4024313"/>
          </a:xfrm>
        </p:spPr>
      </p:pic>
      <p:pic>
        <p:nvPicPr>
          <p:cNvPr id="5" name="Picture 4"/>
          <p:cNvPicPr>
            <a:picLocks noChangeAspect="1"/>
          </p:cNvPicPr>
          <p:nvPr/>
        </p:nvPicPr>
        <p:blipFill>
          <a:blip r:embed="rId3"/>
          <a:stretch>
            <a:fillRect/>
          </a:stretch>
        </p:blipFill>
        <p:spPr>
          <a:xfrm>
            <a:off x="609600" y="1805781"/>
            <a:ext cx="11145078" cy="4800599"/>
          </a:xfrm>
          <a:prstGeom prst="rect">
            <a:avLst/>
          </a:prstGeom>
        </p:spPr>
      </p:pic>
    </p:spTree>
    <p:extLst>
      <p:ext uri="{BB962C8B-B14F-4D97-AF65-F5344CB8AC3E}">
        <p14:creationId xmlns:p14="http://schemas.microsoft.com/office/powerpoint/2010/main" val="234589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expressions</a:t>
            </a:r>
          </a:p>
        </p:txBody>
      </p:sp>
      <p:pic>
        <p:nvPicPr>
          <p:cNvPr id="4" name="Content Placeholder 3"/>
          <p:cNvPicPr>
            <a:picLocks noGrp="1" noChangeAspect="1"/>
          </p:cNvPicPr>
          <p:nvPr>
            <p:ph idx="1"/>
          </p:nvPr>
        </p:nvPicPr>
        <p:blipFill>
          <a:blip r:embed="rId2"/>
          <a:stretch>
            <a:fillRect/>
          </a:stretch>
        </p:blipFill>
        <p:spPr>
          <a:xfrm>
            <a:off x="702365" y="1842052"/>
            <a:ext cx="10707757" cy="4784035"/>
          </a:xfrm>
        </p:spPr>
      </p:pic>
    </p:spTree>
    <p:extLst>
      <p:ext uri="{BB962C8B-B14F-4D97-AF65-F5344CB8AC3E}">
        <p14:creationId xmlns:p14="http://schemas.microsoft.com/office/powerpoint/2010/main" val="28695019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416</TotalTime>
  <Words>234</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ADITYBot</vt:lpstr>
      <vt:lpstr>                              Introduction   </vt:lpstr>
      <vt:lpstr>                             EXISTING System     </vt:lpstr>
      <vt:lpstr>                             PRPOSED SYSTEM     </vt:lpstr>
      <vt:lpstr>Modules</vt:lpstr>
      <vt:lpstr>Creating bot &amp; training</vt:lpstr>
      <vt:lpstr>Create an agent</vt:lpstr>
      <vt:lpstr>intents</vt:lpstr>
      <vt:lpstr>User expressions</vt:lpstr>
      <vt:lpstr>Try it out</vt:lpstr>
      <vt:lpstr>training</vt:lpstr>
      <vt:lpstr>json</vt:lpstr>
      <vt:lpstr>Integration</vt:lpstr>
      <vt:lpstr>Webdemo Integration</vt:lpstr>
      <vt:lpstr>Block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Miracle blood bot</dc:title>
  <cp:lastModifiedBy>kiran</cp:lastModifiedBy>
  <cp:revision>85</cp:revision>
  <dcterms:created xsi:type="dcterms:W3CDTF">2017-06-04T16:30:29Z</dcterms:created>
  <dcterms:modified xsi:type="dcterms:W3CDTF">2017-07-01T06:15:01Z</dcterms:modified>
</cp:coreProperties>
</file>