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84" r:id="rId4"/>
    <p:sldId id="262" r:id="rId5"/>
    <p:sldId id="285" r:id="rId6"/>
    <p:sldId id="287" r:id="rId7"/>
    <p:sldId id="259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1BA08F8-2FD2-4075-9F0F-2A9F04C62F7C}">
  <a:tblStyle styleId="{A1BA08F8-2FD2-4075-9F0F-2A9F04C62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6D3B4-745D-4618-94DC-53DFD0D7D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0A2813-B5F7-40CB-AFD3-1C06920C139B}">
      <dgm:prSet custT="1"/>
      <dgm:spPr/>
      <dgm:t>
        <a:bodyPr/>
        <a:lstStyle/>
        <a:p>
          <a:r>
            <a:rPr lang="en-US" sz="2000" b="0" i="0" dirty="0"/>
            <a:t>Power BI-Reporting</a:t>
          </a:r>
          <a:endParaRPr lang="en-US" sz="2000" dirty="0"/>
        </a:p>
      </dgm:t>
    </dgm:pt>
    <dgm:pt modelId="{AA6A30E5-9667-4CF4-BD7D-9C510A76B518}" type="parTrans" cxnId="{1DE627EE-8C58-4D22-A4A9-A78B389E0A39}">
      <dgm:prSet/>
      <dgm:spPr/>
      <dgm:t>
        <a:bodyPr/>
        <a:lstStyle/>
        <a:p>
          <a:endParaRPr lang="en-US"/>
        </a:p>
      </dgm:t>
    </dgm:pt>
    <dgm:pt modelId="{42656CD2-1F52-4CB4-A64E-CAC5BE29B187}" type="sibTrans" cxnId="{1DE627EE-8C58-4D22-A4A9-A78B389E0A39}">
      <dgm:prSet/>
      <dgm:spPr/>
      <dgm:t>
        <a:bodyPr/>
        <a:lstStyle/>
        <a:p>
          <a:endParaRPr lang="en-US"/>
        </a:p>
      </dgm:t>
    </dgm:pt>
    <dgm:pt modelId="{C4F79DED-14EC-4C7D-B44A-153834170E67}">
      <dgm:prSet custT="1"/>
      <dgm:spPr/>
      <dgm:t>
        <a:bodyPr/>
        <a:lstStyle/>
        <a:p>
          <a:r>
            <a:rPr lang="en-US" sz="2000" b="0" i="0" dirty="0"/>
            <a:t>R Programing – Prediction models</a:t>
          </a:r>
          <a:endParaRPr lang="en-US" sz="2000" dirty="0"/>
        </a:p>
      </dgm:t>
    </dgm:pt>
    <dgm:pt modelId="{BD411B0D-B0E8-4119-9169-25241B45D57C}" type="parTrans" cxnId="{E9A3A0F5-4C0F-48E6-BA55-D9E093C165AF}">
      <dgm:prSet/>
      <dgm:spPr/>
      <dgm:t>
        <a:bodyPr/>
        <a:lstStyle/>
        <a:p>
          <a:endParaRPr lang="en-US"/>
        </a:p>
      </dgm:t>
    </dgm:pt>
    <dgm:pt modelId="{458A7385-423A-4E10-888F-A83A5D36C0FF}" type="sibTrans" cxnId="{E9A3A0F5-4C0F-48E6-BA55-D9E093C165AF}">
      <dgm:prSet/>
      <dgm:spPr/>
      <dgm:t>
        <a:bodyPr/>
        <a:lstStyle/>
        <a:p>
          <a:endParaRPr lang="en-US"/>
        </a:p>
      </dgm:t>
    </dgm:pt>
    <dgm:pt modelId="{6E9323D0-CB20-4C07-ADCA-3F4A4774AE09}">
      <dgm:prSet custT="1"/>
      <dgm:spPr/>
      <dgm:t>
        <a:bodyPr/>
        <a:lstStyle/>
        <a:p>
          <a:r>
            <a:rPr lang="en-US" sz="2000" b="0" i="0" dirty="0"/>
            <a:t>Rstudio – Development Studio</a:t>
          </a:r>
          <a:endParaRPr lang="en-US" sz="2000" dirty="0"/>
        </a:p>
      </dgm:t>
    </dgm:pt>
    <dgm:pt modelId="{1A667E0D-A3B6-42FE-8BBB-577D41AB544D}" type="parTrans" cxnId="{0228E104-68EE-4B54-8541-B579D8DC8929}">
      <dgm:prSet/>
      <dgm:spPr/>
      <dgm:t>
        <a:bodyPr/>
        <a:lstStyle/>
        <a:p>
          <a:endParaRPr lang="en-US"/>
        </a:p>
      </dgm:t>
    </dgm:pt>
    <dgm:pt modelId="{A18BFAB2-A774-4B84-AD08-5699B420EEFF}" type="sibTrans" cxnId="{0228E104-68EE-4B54-8541-B579D8DC8929}">
      <dgm:prSet/>
      <dgm:spPr/>
      <dgm:t>
        <a:bodyPr/>
        <a:lstStyle/>
        <a:p>
          <a:endParaRPr lang="en-US"/>
        </a:p>
      </dgm:t>
    </dgm:pt>
    <dgm:pt modelId="{0F78FDA1-4B15-48F4-9454-532221B2D4B5}" type="pres">
      <dgm:prSet presAssocID="{0496D3B4-745D-4618-94DC-53DFD0D7DC96}" presName="linear" presStyleCnt="0">
        <dgm:presLayoutVars>
          <dgm:animLvl val="lvl"/>
          <dgm:resizeHandles val="exact"/>
        </dgm:presLayoutVars>
      </dgm:prSet>
      <dgm:spPr/>
    </dgm:pt>
    <dgm:pt modelId="{E4E03847-25D5-46D7-9478-DEB4B8780CC2}" type="pres">
      <dgm:prSet presAssocID="{100A2813-B5F7-40CB-AFD3-1C06920C13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CB4EE3-5574-46A7-A9E5-CA1A73A83880}" type="pres">
      <dgm:prSet presAssocID="{42656CD2-1F52-4CB4-A64E-CAC5BE29B187}" presName="spacer" presStyleCnt="0"/>
      <dgm:spPr/>
    </dgm:pt>
    <dgm:pt modelId="{E4693548-814B-45C0-8346-A924733D1BFD}" type="pres">
      <dgm:prSet presAssocID="{C4F79DED-14EC-4C7D-B44A-153834170E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97B6A4-9A66-4DB9-A772-44C1FBF97BAF}" type="pres">
      <dgm:prSet presAssocID="{458A7385-423A-4E10-888F-A83A5D36C0FF}" presName="spacer" presStyleCnt="0"/>
      <dgm:spPr/>
    </dgm:pt>
    <dgm:pt modelId="{AD963997-DAD4-4D93-BA12-D521015AE632}" type="pres">
      <dgm:prSet presAssocID="{6E9323D0-CB20-4C07-ADCA-3F4A4774AE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28E104-68EE-4B54-8541-B579D8DC8929}" srcId="{0496D3B4-745D-4618-94DC-53DFD0D7DC96}" destId="{6E9323D0-CB20-4C07-ADCA-3F4A4774AE09}" srcOrd="2" destOrd="0" parTransId="{1A667E0D-A3B6-42FE-8BBB-577D41AB544D}" sibTransId="{A18BFAB2-A774-4B84-AD08-5699B420EEFF}"/>
    <dgm:cxn modelId="{83912E23-EC84-404B-B0D4-94ACB23BAEDD}" type="presOf" srcId="{0496D3B4-745D-4618-94DC-53DFD0D7DC96}" destId="{0F78FDA1-4B15-48F4-9454-532221B2D4B5}" srcOrd="0" destOrd="0" presId="urn:microsoft.com/office/officeart/2005/8/layout/vList2"/>
    <dgm:cxn modelId="{FB7B0F89-5E27-4727-93FA-724544D8D594}" type="presOf" srcId="{100A2813-B5F7-40CB-AFD3-1C06920C139B}" destId="{E4E03847-25D5-46D7-9478-DEB4B8780CC2}" srcOrd="0" destOrd="0" presId="urn:microsoft.com/office/officeart/2005/8/layout/vList2"/>
    <dgm:cxn modelId="{045B49BA-4DCC-4C04-8FAB-7338C740804B}" type="presOf" srcId="{C4F79DED-14EC-4C7D-B44A-153834170E67}" destId="{E4693548-814B-45C0-8346-A924733D1BFD}" srcOrd="0" destOrd="0" presId="urn:microsoft.com/office/officeart/2005/8/layout/vList2"/>
    <dgm:cxn modelId="{1DE627EE-8C58-4D22-A4A9-A78B389E0A39}" srcId="{0496D3B4-745D-4618-94DC-53DFD0D7DC96}" destId="{100A2813-B5F7-40CB-AFD3-1C06920C139B}" srcOrd="0" destOrd="0" parTransId="{AA6A30E5-9667-4CF4-BD7D-9C510A76B518}" sibTransId="{42656CD2-1F52-4CB4-A64E-CAC5BE29B187}"/>
    <dgm:cxn modelId="{13F55FF0-B4D9-4748-9D8E-8014D883E6A2}" type="presOf" srcId="{6E9323D0-CB20-4C07-ADCA-3F4A4774AE09}" destId="{AD963997-DAD4-4D93-BA12-D521015AE632}" srcOrd="0" destOrd="0" presId="urn:microsoft.com/office/officeart/2005/8/layout/vList2"/>
    <dgm:cxn modelId="{E9A3A0F5-4C0F-48E6-BA55-D9E093C165AF}" srcId="{0496D3B4-745D-4618-94DC-53DFD0D7DC96}" destId="{C4F79DED-14EC-4C7D-B44A-153834170E67}" srcOrd="1" destOrd="0" parTransId="{BD411B0D-B0E8-4119-9169-25241B45D57C}" sibTransId="{458A7385-423A-4E10-888F-A83A5D36C0FF}"/>
    <dgm:cxn modelId="{2E495658-6F23-45B6-BB95-47B30D606997}" type="presParOf" srcId="{0F78FDA1-4B15-48F4-9454-532221B2D4B5}" destId="{E4E03847-25D5-46D7-9478-DEB4B8780CC2}" srcOrd="0" destOrd="0" presId="urn:microsoft.com/office/officeart/2005/8/layout/vList2"/>
    <dgm:cxn modelId="{21370806-35BF-4236-BE81-A2BC0F18FB16}" type="presParOf" srcId="{0F78FDA1-4B15-48F4-9454-532221B2D4B5}" destId="{A7CB4EE3-5574-46A7-A9E5-CA1A73A83880}" srcOrd="1" destOrd="0" presId="urn:microsoft.com/office/officeart/2005/8/layout/vList2"/>
    <dgm:cxn modelId="{5E5192E9-D871-4B68-99AD-2C1B98AC3912}" type="presParOf" srcId="{0F78FDA1-4B15-48F4-9454-532221B2D4B5}" destId="{E4693548-814B-45C0-8346-A924733D1BFD}" srcOrd="2" destOrd="0" presId="urn:microsoft.com/office/officeart/2005/8/layout/vList2"/>
    <dgm:cxn modelId="{37DB2A5C-6A3A-40FC-B3B8-85D571E5705C}" type="presParOf" srcId="{0F78FDA1-4B15-48F4-9454-532221B2D4B5}" destId="{2C97B6A4-9A66-4DB9-A772-44C1FBF97BAF}" srcOrd="3" destOrd="0" presId="urn:microsoft.com/office/officeart/2005/8/layout/vList2"/>
    <dgm:cxn modelId="{5169DB63-E1B4-4FEE-84D8-22DE1D682057}" type="presParOf" srcId="{0F78FDA1-4B15-48F4-9454-532221B2D4B5}" destId="{AD963997-DAD4-4D93-BA12-D521015AE6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47D4F0-4DB3-4BCF-9341-C8B16EB531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7057F9-EA42-40BB-A087-7A414DF1F07B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i="1" dirty="0">
              <a:solidFill>
                <a:schemeClr val="bg1"/>
              </a:solidFill>
            </a:rPr>
            <a:t>What is R ?</a:t>
          </a:r>
          <a:endParaRPr lang="en-US" dirty="0">
            <a:solidFill>
              <a:schemeClr val="bg1"/>
            </a:solidFill>
          </a:endParaRPr>
        </a:p>
      </dgm:t>
    </dgm:pt>
    <dgm:pt modelId="{20F83D57-9C8F-47FA-A621-881466736970}" type="parTrans" cxnId="{827655CF-FD92-4707-81B5-1DF5F7CE60A0}">
      <dgm:prSet/>
      <dgm:spPr/>
      <dgm:t>
        <a:bodyPr/>
        <a:lstStyle/>
        <a:p>
          <a:endParaRPr lang="en-US"/>
        </a:p>
      </dgm:t>
    </dgm:pt>
    <dgm:pt modelId="{7F2D7A6A-0D1C-4547-8896-C7A6B05AD2E1}" type="sibTrans" cxnId="{827655CF-FD92-4707-81B5-1DF5F7CE60A0}">
      <dgm:prSet/>
      <dgm:spPr/>
      <dgm:t>
        <a:bodyPr/>
        <a:lstStyle/>
        <a:p>
          <a:endParaRPr lang="en-US"/>
        </a:p>
      </dgm:t>
    </dgm:pt>
    <dgm:pt modelId="{46BFA5BA-9F4A-4FEB-8CC9-58FA8990A705}">
      <dgm:prSet/>
      <dgm:spPr/>
      <dgm:t>
        <a:bodyPr/>
        <a:lstStyle/>
        <a:p>
          <a:r>
            <a:rPr lang="en-US" i="1" dirty="0">
              <a:solidFill>
                <a:srgbClr val="FF3300"/>
              </a:solidFill>
            </a:rPr>
            <a:t>Facebook Uses R for analyzing status updates!!!!!</a:t>
          </a:r>
        </a:p>
      </dgm:t>
    </dgm:pt>
    <dgm:pt modelId="{BA645564-F0A0-4723-8671-600BED2C12E1}" type="parTrans" cxnId="{A98DE888-A5B4-4F31-90B7-50616FDA0B5D}">
      <dgm:prSet/>
      <dgm:spPr/>
      <dgm:t>
        <a:bodyPr/>
        <a:lstStyle/>
        <a:p>
          <a:endParaRPr lang="en-US"/>
        </a:p>
      </dgm:t>
    </dgm:pt>
    <dgm:pt modelId="{7E41EBCA-D61E-4569-ABE9-ED61DDD96F5B}" type="sibTrans" cxnId="{A98DE888-A5B4-4F31-90B7-50616FDA0B5D}">
      <dgm:prSet/>
      <dgm:spPr/>
      <dgm:t>
        <a:bodyPr/>
        <a:lstStyle/>
        <a:p>
          <a:endParaRPr lang="en-US"/>
        </a:p>
      </dgm:t>
    </dgm:pt>
    <dgm:pt modelId="{FB7E675F-AA3D-4141-AE5E-9F5BB9559AF8}">
      <dgm:prSet/>
      <dgm:spPr/>
      <dgm:t>
        <a:bodyPr/>
        <a:lstStyle/>
        <a:p>
          <a:r>
            <a:rPr lang="en-US" i="1" dirty="0">
              <a:solidFill>
                <a:srgbClr val="FF3300"/>
              </a:solidFill>
            </a:rPr>
            <a:t>Google for measuring ROI on ad words</a:t>
          </a:r>
        </a:p>
      </dgm:t>
    </dgm:pt>
    <dgm:pt modelId="{DEA00AAE-F94D-43A0-9A3F-2970C1957736}" type="parTrans" cxnId="{D2230E47-D142-4E3F-9FD8-8FEF094932C6}">
      <dgm:prSet/>
      <dgm:spPr/>
      <dgm:t>
        <a:bodyPr/>
        <a:lstStyle/>
        <a:p>
          <a:endParaRPr lang="en-US"/>
        </a:p>
      </dgm:t>
    </dgm:pt>
    <dgm:pt modelId="{610880E1-5D15-4DD4-AD3C-F78B2AFFF6C4}" type="sibTrans" cxnId="{D2230E47-D142-4E3F-9FD8-8FEF094932C6}">
      <dgm:prSet/>
      <dgm:spPr/>
      <dgm:t>
        <a:bodyPr/>
        <a:lstStyle/>
        <a:p>
          <a:endParaRPr lang="en-US"/>
        </a:p>
      </dgm:t>
    </dgm:pt>
    <dgm:pt modelId="{4521E112-D26A-48BE-99D4-5C842D708856}">
      <dgm:prSet/>
      <dgm:spPr/>
      <dgm:t>
        <a:bodyPr/>
        <a:lstStyle/>
        <a:p>
          <a:r>
            <a:rPr lang="en-US" i="1" dirty="0">
              <a:solidFill>
                <a:schemeClr val="bg1"/>
              </a:solidFill>
            </a:rPr>
            <a:t>Where is R Used?</a:t>
          </a:r>
        </a:p>
      </dgm:t>
    </dgm:pt>
    <dgm:pt modelId="{549B088E-3E37-4E94-91C1-EB08E8203D39}" type="sibTrans" cxnId="{4957137D-E358-4534-90EE-7BE3211B9112}">
      <dgm:prSet/>
      <dgm:spPr/>
      <dgm:t>
        <a:bodyPr/>
        <a:lstStyle/>
        <a:p>
          <a:endParaRPr lang="en-US"/>
        </a:p>
      </dgm:t>
    </dgm:pt>
    <dgm:pt modelId="{EB5E8D64-B1C5-4363-8DDE-AB96FD1F8A0E}" type="parTrans" cxnId="{4957137D-E358-4534-90EE-7BE3211B9112}">
      <dgm:prSet/>
      <dgm:spPr/>
      <dgm:t>
        <a:bodyPr/>
        <a:lstStyle/>
        <a:p>
          <a:endParaRPr lang="en-US"/>
        </a:p>
      </dgm:t>
    </dgm:pt>
    <dgm:pt modelId="{8531A9BD-6EB4-4E4C-B1B8-C0F612E12F93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i="1" dirty="0">
              <a:solidFill>
                <a:schemeClr val="bg1"/>
              </a:solidFill>
            </a:rPr>
            <a:t>Why only  R ?</a:t>
          </a:r>
          <a:endParaRPr lang="en-US" dirty="0">
            <a:solidFill>
              <a:schemeClr val="bg1"/>
            </a:solidFill>
          </a:endParaRPr>
        </a:p>
      </dgm:t>
    </dgm:pt>
    <dgm:pt modelId="{69C4FFDB-3B92-42F1-AEB4-2E13EB889045}" type="parTrans" cxnId="{335E7BC5-E7F4-44A0-BED8-39779FEB87DD}">
      <dgm:prSet/>
      <dgm:spPr/>
      <dgm:t>
        <a:bodyPr/>
        <a:lstStyle/>
        <a:p>
          <a:endParaRPr lang="en-US"/>
        </a:p>
      </dgm:t>
    </dgm:pt>
    <dgm:pt modelId="{74947C77-57A8-4C41-BF92-08C40804525A}" type="sibTrans" cxnId="{335E7BC5-E7F4-44A0-BED8-39779FEB87DD}">
      <dgm:prSet/>
      <dgm:spPr/>
      <dgm:t>
        <a:bodyPr/>
        <a:lstStyle/>
        <a:p>
          <a:endParaRPr lang="en-US"/>
        </a:p>
      </dgm:t>
    </dgm:pt>
    <dgm:pt modelId="{2DBF4ED8-B1AD-4C9E-8D65-C3ADCE3D769F}">
      <dgm:prSet/>
      <dgm:spPr/>
      <dgm:t>
        <a:bodyPr/>
        <a:lstStyle/>
        <a:p>
          <a:endParaRPr lang="en-US" dirty="0">
            <a:solidFill>
              <a:srgbClr val="FF3300"/>
            </a:solidFill>
          </a:endParaRPr>
        </a:p>
      </dgm:t>
    </dgm:pt>
    <dgm:pt modelId="{EC1BF363-F15C-4A78-98C3-3298E2961F56}" type="parTrans" cxnId="{2B2BAD37-5C4B-466D-BB80-FF05D6DBAAEA}">
      <dgm:prSet/>
      <dgm:spPr/>
      <dgm:t>
        <a:bodyPr/>
        <a:lstStyle/>
        <a:p>
          <a:endParaRPr lang="en-US"/>
        </a:p>
      </dgm:t>
    </dgm:pt>
    <dgm:pt modelId="{5178841D-B106-4765-A880-9DADB6D14E79}" type="sibTrans" cxnId="{2B2BAD37-5C4B-466D-BB80-FF05D6DBAAEA}">
      <dgm:prSet/>
      <dgm:spPr/>
      <dgm:t>
        <a:bodyPr/>
        <a:lstStyle/>
        <a:p>
          <a:endParaRPr lang="en-US"/>
        </a:p>
      </dgm:t>
    </dgm:pt>
    <dgm:pt modelId="{88A249F3-3EB2-4221-A367-669AADB661EC}">
      <dgm:prSet/>
      <dgm:spPr/>
      <dgm:t>
        <a:bodyPr/>
        <a:lstStyle/>
        <a:p>
          <a:r>
            <a:rPr lang="en-US" dirty="0">
              <a:solidFill>
                <a:srgbClr val="FF3300"/>
              </a:solidFill>
            </a:rPr>
            <a:t>User-created packages</a:t>
          </a:r>
        </a:p>
      </dgm:t>
    </dgm:pt>
    <dgm:pt modelId="{6C68ADDC-E2D5-4BDA-AB20-018501D9B858}" type="parTrans" cxnId="{4A3C21D0-BCA5-4E19-AC85-91317441E9F0}">
      <dgm:prSet/>
      <dgm:spPr/>
      <dgm:t>
        <a:bodyPr/>
        <a:lstStyle/>
        <a:p>
          <a:endParaRPr lang="en-US"/>
        </a:p>
      </dgm:t>
    </dgm:pt>
    <dgm:pt modelId="{8144F2B2-4B6A-4D34-9E2F-CBB946EBD5D3}" type="sibTrans" cxnId="{4A3C21D0-BCA5-4E19-AC85-91317441E9F0}">
      <dgm:prSet/>
      <dgm:spPr/>
      <dgm:t>
        <a:bodyPr/>
        <a:lstStyle/>
        <a:p>
          <a:endParaRPr lang="en-US"/>
        </a:p>
      </dgm:t>
    </dgm:pt>
    <dgm:pt modelId="{636B6A1A-7F63-493A-9604-556543C82C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rgbClr val="FF3300"/>
              </a:solidFill>
            </a:rPr>
            <a:t>Environment for statistical computing and graphics</a:t>
          </a:r>
        </a:p>
      </dgm:t>
    </dgm:pt>
    <dgm:pt modelId="{A0A94191-ED72-487E-AF03-904AED3EC139}" type="parTrans" cxnId="{0CF7645B-5C03-4102-BB23-116F2694376D}">
      <dgm:prSet/>
      <dgm:spPr/>
      <dgm:t>
        <a:bodyPr/>
        <a:lstStyle/>
        <a:p>
          <a:endParaRPr lang="en-US"/>
        </a:p>
      </dgm:t>
    </dgm:pt>
    <dgm:pt modelId="{F2AD392C-E981-42FE-B593-51B59AC96C23}" type="sibTrans" cxnId="{0CF7645B-5C03-4102-BB23-116F2694376D}">
      <dgm:prSet/>
      <dgm:spPr/>
      <dgm:t>
        <a:bodyPr/>
        <a:lstStyle/>
        <a:p>
          <a:endParaRPr lang="en-US"/>
        </a:p>
      </dgm:t>
    </dgm:pt>
    <dgm:pt modelId="{1EE3025B-E712-4FDC-B4BC-03AA7507E81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>
            <a:solidFill>
              <a:srgbClr val="FF3300"/>
            </a:solidFill>
          </a:endParaRPr>
        </a:p>
      </dgm:t>
    </dgm:pt>
    <dgm:pt modelId="{FE3394BC-6E99-465B-BA34-24EEEF07F65E}" type="parTrans" cxnId="{04695793-9F9C-48C4-BC27-E6675ABAF3E9}">
      <dgm:prSet/>
      <dgm:spPr/>
      <dgm:t>
        <a:bodyPr/>
        <a:lstStyle/>
        <a:p>
          <a:endParaRPr lang="en-US"/>
        </a:p>
      </dgm:t>
    </dgm:pt>
    <dgm:pt modelId="{0131537A-E9FE-4340-9A2E-3755A10DABD0}" type="sibTrans" cxnId="{04695793-9F9C-48C4-BC27-E6675ABAF3E9}">
      <dgm:prSet/>
      <dgm:spPr/>
      <dgm:t>
        <a:bodyPr/>
        <a:lstStyle/>
        <a:p>
          <a:endParaRPr lang="en-US"/>
        </a:p>
      </dgm:t>
    </dgm:pt>
    <dgm:pt modelId="{64E4FED2-A259-4B74-8101-39C50ED12B2A}">
      <dgm:prSet/>
      <dgm:spPr/>
      <dgm:t>
        <a:bodyPr/>
        <a:lstStyle/>
        <a:p>
          <a:endParaRPr lang="en-US" i="1" dirty="0">
            <a:solidFill>
              <a:srgbClr val="FF3300"/>
            </a:solidFill>
          </a:endParaRPr>
        </a:p>
      </dgm:t>
    </dgm:pt>
    <dgm:pt modelId="{9A346B20-3511-49D6-BB05-85196A8DBB36}" type="parTrans" cxnId="{6A4DA409-3AEC-40D7-AE21-317C8196E72D}">
      <dgm:prSet/>
      <dgm:spPr/>
      <dgm:t>
        <a:bodyPr/>
        <a:lstStyle/>
        <a:p>
          <a:endParaRPr lang="en-US"/>
        </a:p>
      </dgm:t>
    </dgm:pt>
    <dgm:pt modelId="{8483B3E2-F4BC-4D34-97F3-583908E927F5}" type="sibTrans" cxnId="{6A4DA409-3AEC-40D7-AE21-317C8196E72D}">
      <dgm:prSet/>
      <dgm:spPr/>
      <dgm:t>
        <a:bodyPr/>
        <a:lstStyle/>
        <a:p>
          <a:endParaRPr lang="en-US"/>
        </a:p>
      </dgm:t>
    </dgm:pt>
    <dgm:pt modelId="{6BFA50EE-AE70-411E-9B43-B65A4A44A2C7}" type="pres">
      <dgm:prSet presAssocID="{9A47D4F0-4DB3-4BCF-9341-C8B16EB53198}" presName="linear" presStyleCnt="0">
        <dgm:presLayoutVars>
          <dgm:dir/>
          <dgm:animLvl val="lvl"/>
          <dgm:resizeHandles val="exact"/>
        </dgm:presLayoutVars>
      </dgm:prSet>
      <dgm:spPr/>
    </dgm:pt>
    <dgm:pt modelId="{7FE7103A-8F5D-4C9C-B536-BB4324A653C9}" type="pres">
      <dgm:prSet presAssocID="{5C7057F9-EA42-40BB-A087-7A414DF1F07B}" presName="parentLin" presStyleCnt="0"/>
      <dgm:spPr/>
    </dgm:pt>
    <dgm:pt modelId="{2D08D1D6-939B-43F0-8BE6-7491E0A05D94}" type="pres">
      <dgm:prSet presAssocID="{5C7057F9-EA42-40BB-A087-7A414DF1F07B}" presName="parentLeftMargin" presStyleLbl="node1" presStyleIdx="0" presStyleCnt="3"/>
      <dgm:spPr/>
    </dgm:pt>
    <dgm:pt modelId="{63261554-FB96-4606-AEED-0EA43C007FA5}" type="pres">
      <dgm:prSet presAssocID="{5C7057F9-EA42-40BB-A087-7A414DF1F07B}" presName="parentText" presStyleLbl="node1" presStyleIdx="0" presStyleCnt="3" custLinFactNeighborX="-13669" custLinFactNeighborY="-4209">
        <dgm:presLayoutVars>
          <dgm:chMax val="0"/>
          <dgm:bulletEnabled val="1"/>
        </dgm:presLayoutVars>
      </dgm:prSet>
      <dgm:spPr/>
    </dgm:pt>
    <dgm:pt modelId="{65F8FB66-F010-4DD7-9AB0-185B923AFE2B}" type="pres">
      <dgm:prSet presAssocID="{5C7057F9-EA42-40BB-A087-7A414DF1F07B}" presName="negativeSpace" presStyleCnt="0"/>
      <dgm:spPr/>
    </dgm:pt>
    <dgm:pt modelId="{34235DB2-6CFE-4139-B317-361ED9790862}" type="pres">
      <dgm:prSet presAssocID="{5C7057F9-EA42-40BB-A087-7A414DF1F07B}" presName="childText" presStyleLbl="conFgAcc1" presStyleIdx="0" presStyleCnt="3" custScaleY="56472" custLinFactNeighborX="-109" custLinFactNeighborY="67342">
        <dgm:presLayoutVars>
          <dgm:bulletEnabled val="1"/>
        </dgm:presLayoutVars>
      </dgm:prSet>
      <dgm:spPr/>
    </dgm:pt>
    <dgm:pt modelId="{A7ACA483-817C-4FA0-824D-377B5AE69BC3}" type="pres">
      <dgm:prSet presAssocID="{7F2D7A6A-0D1C-4547-8896-C7A6B05AD2E1}" presName="spaceBetweenRectangles" presStyleCnt="0"/>
      <dgm:spPr/>
    </dgm:pt>
    <dgm:pt modelId="{DE16452A-CAB5-4F59-87DF-0F7FF9BBDFFC}" type="pres">
      <dgm:prSet presAssocID="{8531A9BD-6EB4-4E4C-B1B8-C0F612E12F93}" presName="parentLin" presStyleCnt="0"/>
      <dgm:spPr/>
    </dgm:pt>
    <dgm:pt modelId="{71FE6328-F0D4-4B47-8F9F-9A7A39364372}" type="pres">
      <dgm:prSet presAssocID="{8531A9BD-6EB4-4E4C-B1B8-C0F612E12F93}" presName="parentLeftMargin" presStyleLbl="node1" presStyleIdx="0" presStyleCnt="3"/>
      <dgm:spPr/>
    </dgm:pt>
    <dgm:pt modelId="{5175231F-897E-4D73-BE38-9C816F73E783}" type="pres">
      <dgm:prSet presAssocID="{8531A9BD-6EB4-4E4C-B1B8-C0F612E12F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401467-506C-4BA6-82BE-6F6EBA411108}" type="pres">
      <dgm:prSet presAssocID="{8531A9BD-6EB4-4E4C-B1B8-C0F612E12F93}" presName="negativeSpace" presStyleCnt="0"/>
      <dgm:spPr/>
    </dgm:pt>
    <dgm:pt modelId="{A195E604-BCB1-4D6D-B8EB-7671BE487A22}" type="pres">
      <dgm:prSet presAssocID="{8531A9BD-6EB4-4E4C-B1B8-C0F612E12F93}" presName="childText" presStyleLbl="conFgAcc1" presStyleIdx="1" presStyleCnt="3" custScaleY="56881">
        <dgm:presLayoutVars>
          <dgm:bulletEnabled val="1"/>
        </dgm:presLayoutVars>
      </dgm:prSet>
      <dgm:spPr/>
    </dgm:pt>
    <dgm:pt modelId="{5EE9EDC0-CD42-4EEB-88EF-12F4766D26CE}" type="pres">
      <dgm:prSet presAssocID="{74947C77-57A8-4C41-BF92-08C40804525A}" presName="spaceBetweenRectangles" presStyleCnt="0"/>
      <dgm:spPr/>
    </dgm:pt>
    <dgm:pt modelId="{55452681-67EB-4045-A539-B157198C4F57}" type="pres">
      <dgm:prSet presAssocID="{4521E112-D26A-48BE-99D4-5C842D708856}" presName="parentLin" presStyleCnt="0"/>
      <dgm:spPr/>
    </dgm:pt>
    <dgm:pt modelId="{CC2CD626-8062-4A05-8649-48B9D9C2168C}" type="pres">
      <dgm:prSet presAssocID="{4521E112-D26A-48BE-99D4-5C842D708856}" presName="parentLeftMargin" presStyleLbl="node1" presStyleIdx="1" presStyleCnt="3"/>
      <dgm:spPr/>
    </dgm:pt>
    <dgm:pt modelId="{EA9623EF-B3B5-4122-A570-90E701833EFA}" type="pres">
      <dgm:prSet presAssocID="{4521E112-D26A-48BE-99D4-5C842D708856}" presName="parentText" presStyleLbl="node1" presStyleIdx="2" presStyleCnt="3" custLinFactNeighborX="-4015" custLinFactNeighborY="-14131">
        <dgm:presLayoutVars>
          <dgm:chMax val="0"/>
          <dgm:bulletEnabled val="1"/>
        </dgm:presLayoutVars>
      </dgm:prSet>
      <dgm:spPr/>
    </dgm:pt>
    <dgm:pt modelId="{B7194847-98AB-4D37-BF69-61858985AA45}" type="pres">
      <dgm:prSet presAssocID="{4521E112-D26A-48BE-99D4-5C842D708856}" presName="negativeSpace" presStyleCnt="0"/>
      <dgm:spPr/>
    </dgm:pt>
    <dgm:pt modelId="{979AE9F1-2C3D-402D-8299-DD11FF3BADAA}" type="pres">
      <dgm:prSet presAssocID="{4521E112-D26A-48BE-99D4-5C842D708856}" presName="childText" presStyleLbl="conFgAcc1" presStyleIdx="2" presStyleCnt="3" custScaleY="55118" custLinFactNeighborX="219" custLinFactNeighborY="28460">
        <dgm:presLayoutVars>
          <dgm:bulletEnabled val="1"/>
        </dgm:presLayoutVars>
      </dgm:prSet>
      <dgm:spPr/>
    </dgm:pt>
  </dgm:ptLst>
  <dgm:cxnLst>
    <dgm:cxn modelId="{6A4DA409-3AEC-40D7-AE21-317C8196E72D}" srcId="{4521E112-D26A-48BE-99D4-5C842D708856}" destId="{64E4FED2-A259-4B74-8101-39C50ED12B2A}" srcOrd="0" destOrd="0" parTransId="{9A346B20-3511-49D6-BB05-85196A8DBB36}" sibTransId="{8483B3E2-F4BC-4D34-97F3-583908E927F5}"/>
    <dgm:cxn modelId="{B712C10C-DE44-422F-A0D1-83C52A27A222}" type="presOf" srcId="{64E4FED2-A259-4B74-8101-39C50ED12B2A}" destId="{979AE9F1-2C3D-402D-8299-DD11FF3BADAA}" srcOrd="0" destOrd="0" presId="urn:microsoft.com/office/officeart/2005/8/layout/list1"/>
    <dgm:cxn modelId="{286D100D-DEBD-4B71-8791-839B5EBA9339}" type="presOf" srcId="{4521E112-D26A-48BE-99D4-5C842D708856}" destId="{EA9623EF-B3B5-4122-A570-90E701833EFA}" srcOrd="1" destOrd="0" presId="urn:microsoft.com/office/officeart/2005/8/layout/list1"/>
    <dgm:cxn modelId="{B035D219-65ED-4325-8901-66375CCD51B0}" type="presOf" srcId="{9A47D4F0-4DB3-4BCF-9341-C8B16EB53198}" destId="{6BFA50EE-AE70-411E-9B43-B65A4A44A2C7}" srcOrd="0" destOrd="0" presId="urn:microsoft.com/office/officeart/2005/8/layout/list1"/>
    <dgm:cxn modelId="{BD08531C-F7FD-4D2D-92D0-F5A97D4950C2}" type="presOf" srcId="{4521E112-D26A-48BE-99D4-5C842D708856}" destId="{CC2CD626-8062-4A05-8649-48B9D9C2168C}" srcOrd="0" destOrd="0" presId="urn:microsoft.com/office/officeart/2005/8/layout/list1"/>
    <dgm:cxn modelId="{7D601920-0F78-40C2-AFE4-DF3A012A75FC}" type="presOf" srcId="{5C7057F9-EA42-40BB-A087-7A414DF1F07B}" destId="{2D08D1D6-939B-43F0-8BE6-7491E0A05D94}" srcOrd="0" destOrd="0" presId="urn:microsoft.com/office/officeart/2005/8/layout/list1"/>
    <dgm:cxn modelId="{2B2BAD37-5C4B-466D-BB80-FF05D6DBAAEA}" srcId="{8531A9BD-6EB4-4E4C-B1B8-C0F612E12F93}" destId="{2DBF4ED8-B1AD-4C9E-8D65-C3ADCE3D769F}" srcOrd="0" destOrd="0" parTransId="{EC1BF363-F15C-4A78-98C3-3298E2961F56}" sibTransId="{5178841D-B106-4765-A880-9DADB6D14E79}"/>
    <dgm:cxn modelId="{0CF7645B-5C03-4102-BB23-116F2694376D}" srcId="{5C7057F9-EA42-40BB-A087-7A414DF1F07B}" destId="{636B6A1A-7F63-493A-9604-556543C82C99}" srcOrd="1" destOrd="0" parTransId="{A0A94191-ED72-487E-AF03-904AED3EC139}" sibTransId="{F2AD392C-E981-42FE-B593-51B59AC96C23}"/>
    <dgm:cxn modelId="{D2230E47-D142-4E3F-9FD8-8FEF094932C6}" srcId="{4521E112-D26A-48BE-99D4-5C842D708856}" destId="{FB7E675F-AA3D-4141-AE5E-9F5BB9559AF8}" srcOrd="2" destOrd="0" parTransId="{DEA00AAE-F94D-43A0-9A3F-2970C1957736}" sibTransId="{610880E1-5D15-4DD4-AD3C-F78B2AFFF6C4}"/>
    <dgm:cxn modelId="{44FD824C-13F5-4AFB-93B5-F4F01AD702A7}" type="presOf" srcId="{46BFA5BA-9F4A-4FEB-8CC9-58FA8990A705}" destId="{979AE9F1-2C3D-402D-8299-DD11FF3BADAA}" srcOrd="0" destOrd="1" presId="urn:microsoft.com/office/officeart/2005/8/layout/list1"/>
    <dgm:cxn modelId="{C695EB75-7F86-4468-8ED7-B17FC8807A77}" type="presOf" srcId="{2DBF4ED8-B1AD-4C9E-8D65-C3ADCE3D769F}" destId="{A195E604-BCB1-4D6D-B8EB-7671BE487A22}" srcOrd="0" destOrd="0" presId="urn:microsoft.com/office/officeart/2005/8/layout/list1"/>
    <dgm:cxn modelId="{4957137D-E358-4534-90EE-7BE3211B9112}" srcId="{9A47D4F0-4DB3-4BCF-9341-C8B16EB53198}" destId="{4521E112-D26A-48BE-99D4-5C842D708856}" srcOrd="2" destOrd="0" parTransId="{EB5E8D64-B1C5-4363-8DDE-AB96FD1F8A0E}" sibTransId="{549B088E-3E37-4E94-91C1-EB08E8203D39}"/>
    <dgm:cxn modelId="{A98DE888-A5B4-4F31-90B7-50616FDA0B5D}" srcId="{4521E112-D26A-48BE-99D4-5C842D708856}" destId="{46BFA5BA-9F4A-4FEB-8CC9-58FA8990A705}" srcOrd="1" destOrd="0" parTransId="{BA645564-F0A0-4723-8671-600BED2C12E1}" sibTransId="{7E41EBCA-D61E-4569-ABE9-ED61DDD96F5B}"/>
    <dgm:cxn modelId="{44E75191-0745-4239-843B-51E9D392BE61}" type="presOf" srcId="{8531A9BD-6EB4-4E4C-B1B8-C0F612E12F93}" destId="{71FE6328-F0D4-4B47-8F9F-9A7A39364372}" srcOrd="0" destOrd="0" presId="urn:microsoft.com/office/officeart/2005/8/layout/list1"/>
    <dgm:cxn modelId="{04695793-9F9C-48C4-BC27-E6675ABAF3E9}" srcId="{5C7057F9-EA42-40BB-A087-7A414DF1F07B}" destId="{1EE3025B-E712-4FDC-B4BC-03AA7507E810}" srcOrd="0" destOrd="0" parTransId="{FE3394BC-6E99-465B-BA34-24EEEF07F65E}" sibTransId="{0131537A-E9FE-4340-9A2E-3755A10DABD0}"/>
    <dgm:cxn modelId="{F5D4079C-D959-4EBE-ABE4-25992D92ECAE}" type="presOf" srcId="{FB7E675F-AA3D-4141-AE5E-9F5BB9559AF8}" destId="{979AE9F1-2C3D-402D-8299-DD11FF3BADAA}" srcOrd="0" destOrd="2" presId="urn:microsoft.com/office/officeart/2005/8/layout/list1"/>
    <dgm:cxn modelId="{B53BFDA2-BE54-46CC-BFF6-A68F965C2AFD}" type="presOf" srcId="{1EE3025B-E712-4FDC-B4BC-03AA7507E810}" destId="{34235DB2-6CFE-4139-B317-361ED9790862}" srcOrd="0" destOrd="0" presId="urn:microsoft.com/office/officeart/2005/8/layout/list1"/>
    <dgm:cxn modelId="{176F31B3-32B7-4D7A-99E8-7A095B81206E}" type="presOf" srcId="{5C7057F9-EA42-40BB-A087-7A414DF1F07B}" destId="{63261554-FB96-4606-AEED-0EA43C007FA5}" srcOrd="1" destOrd="0" presId="urn:microsoft.com/office/officeart/2005/8/layout/list1"/>
    <dgm:cxn modelId="{9CBB8DBC-5CF2-4E6F-BCFD-E43107049139}" type="presOf" srcId="{8531A9BD-6EB4-4E4C-B1B8-C0F612E12F93}" destId="{5175231F-897E-4D73-BE38-9C816F73E783}" srcOrd="1" destOrd="0" presId="urn:microsoft.com/office/officeart/2005/8/layout/list1"/>
    <dgm:cxn modelId="{335E7BC5-E7F4-44A0-BED8-39779FEB87DD}" srcId="{9A47D4F0-4DB3-4BCF-9341-C8B16EB53198}" destId="{8531A9BD-6EB4-4E4C-B1B8-C0F612E12F93}" srcOrd="1" destOrd="0" parTransId="{69C4FFDB-3B92-42F1-AEB4-2E13EB889045}" sibTransId="{74947C77-57A8-4C41-BF92-08C40804525A}"/>
    <dgm:cxn modelId="{9CE18BC7-B15B-4A9C-8393-C6169C40E3C0}" type="presOf" srcId="{636B6A1A-7F63-493A-9604-556543C82C99}" destId="{34235DB2-6CFE-4139-B317-361ED9790862}" srcOrd="0" destOrd="1" presId="urn:microsoft.com/office/officeart/2005/8/layout/list1"/>
    <dgm:cxn modelId="{827655CF-FD92-4707-81B5-1DF5F7CE60A0}" srcId="{9A47D4F0-4DB3-4BCF-9341-C8B16EB53198}" destId="{5C7057F9-EA42-40BB-A087-7A414DF1F07B}" srcOrd="0" destOrd="0" parTransId="{20F83D57-9C8F-47FA-A621-881466736970}" sibTransId="{7F2D7A6A-0D1C-4547-8896-C7A6B05AD2E1}"/>
    <dgm:cxn modelId="{4A3C21D0-BCA5-4E19-AC85-91317441E9F0}" srcId="{8531A9BD-6EB4-4E4C-B1B8-C0F612E12F93}" destId="{88A249F3-3EB2-4221-A367-669AADB661EC}" srcOrd="1" destOrd="0" parTransId="{6C68ADDC-E2D5-4BDA-AB20-018501D9B858}" sibTransId="{8144F2B2-4B6A-4D34-9E2F-CBB946EBD5D3}"/>
    <dgm:cxn modelId="{179668DE-3450-4670-BF95-92C6F339259C}" type="presOf" srcId="{88A249F3-3EB2-4221-A367-669AADB661EC}" destId="{A195E604-BCB1-4D6D-B8EB-7671BE487A22}" srcOrd="0" destOrd="1" presId="urn:microsoft.com/office/officeart/2005/8/layout/list1"/>
    <dgm:cxn modelId="{255B2EE3-DAB3-4AB0-AF23-91255F6E4754}" type="presParOf" srcId="{6BFA50EE-AE70-411E-9B43-B65A4A44A2C7}" destId="{7FE7103A-8F5D-4C9C-B536-BB4324A653C9}" srcOrd="0" destOrd="0" presId="urn:microsoft.com/office/officeart/2005/8/layout/list1"/>
    <dgm:cxn modelId="{B8955344-BD78-4FCB-956D-12B7C57D5262}" type="presParOf" srcId="{7FE7103A-8F5D-4C9C-B536-BB4324A653C9}" destId="{2D08D1D6-939B-43F0-8BE6-7491E0A05D94}" srcOrd="0" destOrd="0" presId="urn:microsoft.com/office/officeart/2005/8/layout/list1"/>
    <dgm:cxn modelId="{FB54431D-530F-45D2-8C4E-31C0331BAADD}" type="presParOf" srcId="{7FE7103A-8F5D-4C9C-B536-BB4324A653C9}" destId="{63261554-FB96-4606-AEED-0EA43C007FA5}" srcOrd="1" destOrd="0" presId="urn:microsoft.com/office/officeart/2005/8/layout/list1"/>
    <dgm:cxn modelId="{AC6FE131-8942-4040-90FC-4EFD08565419}" type="presParOf" srcId="{6BFA50EE-AE70-411E-9B43-B65A4A44A2C7}" destId="{65F8FB66-F010-4DD7-9AB0-185B923AFE2B}" srcOrd="1" destOrd="0" presId="urn:microsoft.com/office/officeart/2005/8/layout/list1"/>
    <dgm:cxn modelId="{A2CFD676-C96F-43A0-B210-2BCF5F24F64E}" type="presParOf" srcId="{6BFA50EE-AE70-411E-9B43-B65A4A44A2C7}" destId="{34235DB2-6CFE-4139-B317-361ED9790862}" srcOrd="2" destOrd="0" presId="urn:microsoft.com/office/officeart/2005/8/layout/list1"/>
    <dgm:cxn modelId="{76C23DFF-11B8-47C7-99A2-7A5EA389A8EF}" type="presParOf" srcId="{6BFA50EE-AE70-411E-9B43-B65A4A44A2C7}" destId="{A7ACA483-817C-4FA0-824D-377B5AE69BC3}" srcOrd="3" destOrd="0" presId="urn:microsoft.com/office/officeart/2005/8/layout/list1"/>
    <dgm:cxn modelId="{B2DC7D3F-51C8-40A7-932A-0CA783754B7F}" type="presParOf" srcId="{6BFA50EE-AE70-411E-9B43-B65A4A44A2C7}" destId="{DE16452A-CAB5-4F59-87DF-0F7FF9BBDFFC}" srcOrd="4" destOrd="0" presId="urn:microsoft.com/office/officeart/2005/8/layout/list1"/>
    <dgm:cxn modelId="{48B82F2A-05C5-49C6-9E1A-E35FD5625951}" type="presParOf" srcId="{DE16452A-CAB5-4F59-87DF-0F7FF9BBDFFC}" destId="{71FE6328-F0D4-4B47-8F9F-9A7A39364372}" srcOrd="0" destOrd="0" presId="urn:microsoft.com/office/officeart/2005/8/layout/list1"/>
    <dgm:cxn modelId="{DE0BA041-F6A4-4BAE-A23A-7CED830339E0}" type="presParOf" srcId="{DE16452A-CAB5-4F59-87DF-0F7FF9BBDFFC}" destId="{5175231F-897E-4D73-BE38-9C816F73E783}" srcOrd="1" destOrd="0" presId="urn:microsoft.com/office/officeart/2005/8/layout/list1"/>
    <dgm:cxn modelId="{B781E8E0-867A-48A2-97CB-FEC80F482242}" type="presParOf" srcId="{6BFA50EE-AE70-411E-9B43-B65A4A44A2C7}" destId="{6D401467-506C-4BA6-82BE-6F6EBA411108}" srcOrd="5" destOrd="0" presId="urn:microsoft.com/office/officeart/2005/8/layout/list1"/>
    <dgm:cxn modelId="{B663617C-474D-4C95-9782-06E6A148BA03}" type="presParOf" srcId="{6BFA50EE-AE70-411E-9B43-B65A4A44A2C7}" destId="{A195E604-BCB1-4D6D-B8EB-7671BE487A22}" srcOrd="6" destOrd="0" presId="urn:microsoft.com/office/officeart/2005/8/layout/list1"/>
    <dgm:cxn modelId="{E6D346AE-9CF5-4465-9D7C-39E4856FE5DA}" type="presParOf" srcId="{6BFA50EE-AE70-411E-9B43-B65A4A44A2C7}" destId="{5EE9EDC0-CD42-4EEB-88EF-12F4766D26CE}" srcOrd="7" destOrd="0" presId="urn:microsoft.com/office/officeart/2005/8/layout/list1"/>
    <dgm:cxn modelId="{AB418F26-FCE3-43C9-8212-DA34C1108C96}" type="presParOf" srcId="{6BFA50EE-AE70-411E-9B43-B65A4A44A2C7}" destId="{55452681-67EB-4045-A539-B157198C4F57}" srcOrd="8" destOrd="0" presId="urn:microsoft.com/office/officeart/2005/8/layout/list1"/>
    <dgm:cxn modelId="{5B69B5A8-1631-48D8-ACA5-6369F060A925}" type="presParOf" srcId="{55452681-67EB-4045-A539-B157198C4F57}" destId="{CC2CD626-8062-4A05-8649-48B9D9C2168C}" srcOrd="0" destOrd="0" presId="urn:microsoft.com/office/officeart/2005/8/layout/list1"/>
    <dgm:cxn modelId="{06B66D2D-C658-4020-94E1-4AE8CFEEC9F1}" type="presParOf" srcId="{55452681-67EB-4045-A539-B157198C4F57}" destId="{EA9623EF-B3B5-4122-A570-90E701833EFA}" srcOrd="1" destOrd="0" presId="urn:microsoft.com/office/officeart/2005/8/layout/list1"/>
    <dgm:cxn modelId="{AF6FE951-3411-46E6-89F0-5856D3656229}" type="presParOf" srcId="{6BFA50EE-AE70-411E-9B43-B65A4A44A2C7}" destId="{B7194847-98AB-4D37-BF69-61858985AA45}" srcOrd="9" destOrd="0" presId="urn:microsoft.com/office/officeart/2005/8/layout/list1"/>
    <dgm:cxn modelId="{F4E2A83B-C06E-42D2-8DEC-86827368B727}" type="presParOf" srcId="{6BFA50EE-AE70-411E-9B43-B65A4A44A2C7}" destId="{979AE9F1-2C3D-402D-8299-DD11FF3BAD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03847-25D5-46D7-9478-DEB4B8780CC2}">
      <dsp:nvSpPr>
        <dsp:cNvPr id="0" name=""/>
        <dsp:cNvSpPr/>
      </dsp:nvSpPr>
      <dsp:spPr>
        <a:xfrm>
          <a:off x="0" y="14221"/>
          <a:ext cx="2869058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Power BI-Reporting</a:t>
          </a:r>
          <a:endParaRPr lang="en-US" sz="2000" kern="1200" dirty="0"/>
        </a:p>
      </dsp:txBody>
      <dsp:txXfrm>
        <a:off x="58485" y="72706"/>
        <a:ext cx="2752088" cy="1081110"/>
      </dsp:txXfrm>
    </dsp:sp>
    <dsp:sp modelId="{E4693548-814B-45C0-8346-A924733D1BFD}">
      <dsp:nvSpPr>
        <dsp:cNvPr id="0" name=""/>
        <dsp:cNvSpPr/>
      </dsp:nvSpPr>
      <dsp:spPr>
        <a:xfrm>
          <a:off x="0" y="1396621"/>
          <a:ext cx="2869058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 Programing – Prediction models</a:t>
          </a:r>
          <a:endParaRPr lang="en-US" sz="2000" kern="1200" dirty="0"/>
        </a:p>
      </dsp:txBody>
      <dsp:txXfrm>
        <a:off x="58485" y="1455106"/>
        <a:ext cx="2752088" cy="1081110"/>
      </dsp:txXfrm>
    </dsp:sp>
    <dsp:sp modelId="{AD963997-DAD4-4D93-BA12-D521015AE632}">
      <dsp:nvSpPr>
        <dsp:cNvPr id="0" name=""/>
        <dsp:cNvSpPr/>
      </dsp:nvSpPr>
      <dsp:spPr>
        <a:xfrm>
          <a:off x="0" y="2779021"/>
          <a:ext cx="2869058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Rstudio – Development Studio</a:t>
          </a:r>
          <a:endParaRPr lang="en-US" sz="2000" kern="1200" dirty="0"/>
        </a:p>
      </dsp:txBody>
      <dsp:txXfrm>
        <a:off x="58485" y="2837506"/>
        <a:ext cx="2752088" cy="1081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35DB2-6CFE-4139-B317-361ED9790862}">
      <dsp:nvSpPr>
        <dsp:cNvPr id="0" name=""/>
        <dsp:cNvSpPr/>
      </dsp:nvSpPr>
      <dsp:spPr>
        <a:xfrm>
          <a:off x="0" y="318289"/>
          <a:ext cx="6096000" cy="5443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187452" rIns="473117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900" kern="1200" dirty="0">
            <a:solidFill>
              <a:srgbClr val="FF33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kern="1200" dirty="0">
              <a:solidFill>
                <a:srgbClr val="FF3300"/>
              </a:solidFill>
            </a:rPr>
            <a:t>Environment for statistical computing and graphics</a:t>
          </a:r>
        </a:p>
      </dsp:txBody>
      <dsp:txXfrm>
        <a:off x="0" y="318289"/>
        <a:ext cx="6096000" cy="544333"/>
      </dsp:txXfrm>
    </dsp:sp>
    <dsp:sp modelId="{63261554-FB96-4606-AEED-0EA43C007FA5}">
      <dsp:nvSpPr>
        <dsp:cNvPr id="0" name=""/>
        <dsp:cNvSpPr/>
      </dsp:nvSpPr>
      <dsp:spPr>
        <a:xfrm>
          <a:off x="263136" y="0"/>
          <a:ext cx="42672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900" i="1" kern="1200" dirty="0">
              <a:solidFill>
                <a:schemeClr val="bg1"/>
              </a:solidFill>
            </a:rPr>
            <a:t>What is R ?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87634" y="24498"/>
        <a:ext cx="4218204" cy="452844"/>
      </dsp:txXfrm>
    </dsp:sp>
    <dsp:sp modelId="{A195E604-BCB1-4D6D-B8EB-7671BE487A22}">
      <dsp:nvSpPr>
        <dsp:cNvPr id="0" name=""/>
        <dsp:cNvSpPr/>
      </dsp:nvSpPr>
      <dsp:spPr>
        <a:xfrm>
          <a:off x="0" y="1143523"/>
          <a:ext cx="6096000" cy="54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187452" rIns="473117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>
            <a:solidFill>
              <a:srgbClr val="FF33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rgbClr val="FF3300"/>
              </a:solidFill>
            </a:rPr>
            <a:t>User-created packages</a:t>
          </a:r>
        </a:p>
      </dsp:txBody>
      <dsp:txXfrm>
        <a:off x="0" y="1143523"/>
        <a:ext cx="6096000" cy="548275"/>
      </dsp:txXfrm>
    </dsp:sp>
    <dsp:sp modelId="{5175231F-897E-4D73-BE38-9C816F73E783}">
      <dsp:nvSpPr>
        <dsp:cNvPr id="0" name=""/>
        <dsp:cNvSpPr/>
      </dsp:nvSpPr>
      <dsp:spPr>
        <a:xfrm>
          <a:off x="304800" y="892603"/>
          <a:ext cx="42672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900" i="1" kern="1200" dirty="0">
              <a:solidFill>
                <a:schemeClr val="bg1"/>
              </a:solidFill>
            </a:rPr>
            <a:t>Why only  R ?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9298" y="917101"/>
        <a:ext cx="4218204" cy="452844"/>
      </dsp:txXfrm>
    </dsp:sp>
    <dsp:sp modelId="{979AE9F1-2C3D-402D-8299-DD11FF3BADAA}">
      <dsp:nvSpPr>
        <dsp:cNvPr id="0" name=""/>
        <dsp:cNvSpPr/>
      </dsp:nvSpPr>
      <dsp:spPr>
        <a:xfrm>
          <a:off x="0" y="2040069"/>
          <a:ext cx="6096000" cy="678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187452" rIns="473117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i="1" kern="1200" dirty="0">
            <a:solidFill>
              <a:srgbClr val="FF33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>
              <a:solidFill>
                <a:srgbClr val="FF3300"/>
              </a:solidFill>
            </a:rPr>
            <a:t>Facebook Uses R for analyzing status updates!!!!!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>
              <a:solidFill>
                <a:srgbClr val="FF3300"/>
              </a:solidFill>
            </a:rPr>
            <a:t>Google for measuring ROI on ad words</a:t>
          </a:r>
        </a:p>
      </dsp:txBody>
      <dsp:txXfrm>
        <a:off x="0" y="2040069"/>
        <a:ext cx="6096000" cy="678860"/>
      </dsp:txXfrm>
    </dsp:sp>
    <dsp:sp modelId="{EA9623EF-B3B5-4122-A570-90E701833EFA}">
      <dsp:nvSpPr>
        <dsp:cNvPr id="0" name=""/>
        <dsp:cNvSpPr/>
      </dsp:nvSpPr>
      <dsp:spPr>
        <a:xfrm>
          <a:off x="292562" y="1712684"/>
          <a:ext cx="42672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dirty="0">
              <a:solidFill>
                <a:schemeClr val="bg1"/>
              </a:solidFill>
            </a:rPr>
            <a:t>Where is R Used?</a:t>
          </a:r>
        </a:p>
      </dsp:txBody>
      <dsp:txXfrm>
        <a:off x="317060" y="1737182"/>
        <a:ext cx="42182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3300"/>
                </a:solidFill>
              </a:rPr>
              <a:t>Retaining key employees is a major  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3300"/>
                </a:solidFill>
              </a:rPr>
              <a:t> stake for each organization. </a:t>
            </a:r>
          </a:p>
          <a:p>
            <a:pPr marL="571500" lvl="1" indent="0">
              <a:buNone/>
            </a:pPr>
            <a:endParaRPr lang="en-US" dirty="0">
              <a:solidFill>
                <a:srgbClr val="FF33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7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solidFill>
                  <a:srgbClr val="FF3300"/>
                </a:solidFill>
              </a:rPr>
              <a:t>Which employee will leave next?</a:t>
            </a:r>
            <a:endParaRPr lang="en-US" sz="1000" dirty="0">
              <a:solidFill>
                <a:srgbClr val="FF33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100" dirty="0">
                <a:solidFill>
                  <a:srgbClr val="0000FF"/>
                </a:solidFill>
              </a:rPr>
              <a:t>Environment for statistical computing and graphics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Development of statistical software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User-created 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7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2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gif"/><Relationship Id="rId4" Type="http://schemas.openxmlformats.org/officeDocument/2006/relationships/diagramLayout" Target="../diagrams/layout1.xml"/><Relationship Id="rId9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5.gif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gif"/><Relationship Id="rId11" Type="http://schemas.microsoft.com/office/2007/relationships/diagramDrawing" Target="../diagrams/drawing2.xml"/><Relationship Id="rId5" Type="http://schemas.openxmlformats.org/officeDocument/2006/relationships/image" Target="../media/image7.gif"/><Relationship Id="rId10" Type="http://schemas.openxmlformats.org/officeDocument/2006/relationships/diagramColors" Target="../diagrams/colors2.xml"/><Relationship Id="rId4" Type="http://schemas.openxmlformats.org/officeDocument/2006/relationships/image" Target="../media/image6.gif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609711" y="2009929"/>
            <a:ext cx="3737693" cy="1168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3200" dirty="0"/>
            </a:br>
            <a:r>
              <a:rPr lang="en-US" sz="3200" dirty="0"/>
              <a:t>HR Analytics</a:t>
            </a:r>
            <a:br>
              <a:rPr lang="en-US" sz="3200" dirty="0"/>
            </a:br>
            <a:r>
              <a:rPr lang="en-US" sz="9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             -- W</a:t>
            </a:r>
            <a:r>
              <a:rPr 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hy Do Employees Leave Prematurely</a:t>
            </a:r>
            <a:b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66B90-F56B-4EF4-80B9-B93A03D8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40" y="1613851"/>
            <a:ext cx="2429501" cy="792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A6FCB-2A2F-4E1F-A9CC-7409F1DBAE37}"/>
              </a:ext>
            </a:extLst>
          </p:cNvPr>
          <p:cNvSpPr txBox="1"/>
          <p:nvPr/>
        </p:nvSpPr>
        <p:spPr>
          <a:xfrm>
            <a:off x="4945769" y="3599367"/>
            <a:ext cx="45453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 Slab Light"/>
              </a:rPr>
              <a:t>                           </a:t>
            </a:r>
            <a:r>
              <a:rPr lang="en-US" dirty="0">
                <a:solidFill>
                  <a:srgbClr val="002060"/>
                </a:solidFill>
                <a:latin typeface="Bodoni MT" panose="02070603080606020203" pitchFamily="18" charset="0"/>
              </a:rPr>
              <a:t>Team :</a:t>
            </a:r>
          </a:p>
          <a:p>
            <a:r>
              <a:rPr lang="en-US" dirty="0">
                <a:solidFill>
                  <a:srgbClr val="002060"/>
                </a:solidFill>
                <a:latin typeface="Bodoni MT" panose="02070603080606020203" pitchFamily="18" charset="0"/>
              </a:rPr>
              <a:t>                                     Sai Lakshmi Vineetha Pantangi</a:t>
            </a:r>
          </a:p>
          <a:p>
            <a:r>
              <a:rPr lang="en-US" dirty="0">
                <a:solidFill>
                  <a:srgbClr val="002060"/>
                </a:solidFill>
                <a:latin typeface="Bodoni MT" panose="02070603080606020203" pitchFamily="18" charset="0"/>
              </a:rPr>
              <a:t>                                     Vasanthi Latha Routhu </a:t>
            </a:r>
          </a:p>
          <a:p>
            <a:r>
              <a:rPr lang="en-US" dirty="0">
                <a:solidFill>
                  <a:srgbClr val="002060"/>
                </a:solidFill>
                <a:latin typeface="Bodoni MT" panose="02070603080606020203" pitchFamily="18" charset="0"/>
              </a:rPr>
              <a:t>                                     Yash Zilpelwar</a:t>
            </a:r>
          </a:p>
          <a:p>
            <a:r>
              <a:rPr lang="en-US" dirty="0">
                <a:solidFill>
                  <a:srgbClr val="002060"/>
                </a:solidFill>
                <a:latin typeface="Bodoni MT" panose="02070603080606020203" pitchFamily="18" charset="0"/>
              </a:rPr>
              <a:t>                                     Kiran Kumar Maddipati</a:t>
            </a:r>
          </a:p>
          <a:p>
            <a:r>
              <a:rPr lang="en-US" dirty="0">
                <a:solidFill>
                  <a:srgbClr val="002060"/>
                </a:solidFill>
                <a:latin typeface="Bodoni MT" panose="02070603080606020203" pitchFamily="18" charset="0"/>
              </a:rPr>
              <a:t>                                     Swapnika Nareddula</a:t>
            </a:r>
          </a:p>
          <a:p>
            <a:r>
              <a:rPr lang="en-US" dirty="0">
                <a:solidFill>
                  <a:srgbClr val="002060"/>
                </a:solidFill>
                <a:latin typeface="Bodoni MT" panose="02070603080606020203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48443-E353-4448-90A0-425CDEBF0A6B}"/>
              </a:ext>
            </a:extLst>
          </p:cNvPr>
          <p:cNvSpPr txBox="1"/>
          <p:nvPr/>
        </p:nvSpPr>
        <p:spPr>
          <a:xfrm>
            <a:off x="3076921" y="1719557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75000"/>
                  </a:schemeClr>
                </a:solidFill>
              </a:rPr>
              <a:t>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b="1" dirty="0">
                <a:solidFill>
                  <a:schemeClr val="tx1"/>
                </a:solidFill>
              </a:rPr>
              <a:t>Agenda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 flipV="1">
            <a:off x="640087" y="5614214"/>
            <a:ext cx="4943700" cy="739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2BDC7"/>
              </a:solidFill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 flipV="1">
            <a:off x="7295177" y="4638743"/>
            <a:ext cx="293676" cy="71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/>
              <a:t> 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sz="2800" dirty="0">
              <a:solidFill>
                <a:srgbClr val="4A5C65"/>
              </a:solidFill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2"/>
          </p:nvPr>
        </p:nvSpPr>
        <p:spPr>
          <a:xfrm>
            <a:off x="4829574" y="241380"/>
            <a:ext cx="3051300" cy="76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800" dirty="0">
                <a:solidFill>
                  <a:srgbClr val="4A5C65"/>
                </a:solidFill>
              </a:rPr>
              <a:t>.</a:t>
            </a:r>
            <a:endParaRPr sz="800" dirty="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BC76E-2F43-4E0C-9826-AF49F170FBB3}"/>
              </a:ext>
            </a:extLst>
          </p:cNvPr>
          <p:cNvSpPr txBox="1"/>
          <p:nvPr/>
        </p:nvSpPr>
        <p:spPr>
          <a:xfrm>
            <a:off x="3760712" y="1535124"/>
            <a:ext cx="259451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3300"/>
                </a:solidFill>
              </a:rPr>
              <a:t>Problem Statement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FF3300"/>
                </a:solidFill>
              </a:rPr>
              <a:t> 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3300"/>
                </a:solidFill>
              </a:rPr>
              <a:t>Solution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FF3300"/>
                </a:solidFill>
              </a:rPr>
              <a:t>    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3300"/>
                </a:solidFill>
              </a:rPr>
              <a:t>Technologies Used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FF3300"/>
                </a:solidFill>
              </a:rPr>
              <a:t>   </a:t>
            </a:r>
          </a:p>
          <a:p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BB16-40B3-4479-B146-ADFE2957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  Statement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B424-474E-4EE6-820C-AF67175EA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2690" y="1020154"/>
            <a:ext cx="5615293" cy="3718746"/>
          </a:xfrm>
        </p:spPr>
        <p:txBody>
          <a:bodyPr/>
          <a:lstStyle/>
          <a:p>
            <a:pPr marL="571500" lvl="1" indent="0">
              <a:buNone/>
            </a:pPr>
            <a:endParaRPr lang="en-US" dirty="0">
              <a:solidFill>
                <a:srgbClr val="FF3300"/>
              </a:solidFill>
            </a:endParaRPr>
          </a:p>
          <a:p>
            <a:pPr marL="571500" lvl="1" indent="0">
              <a:buNone/>
            </a:pPr>
            <a:endParaRPr lang="en-US" dirty="0">
              <a:solidFill>
                <a:srgbClr val="FF3300"/>
              </a:solidFill>
            </a:endParaRPr>
          </a:p>
          <a:p>
            <a:pPr marL="571500" lvl="1" indent="0">
              <a:buNone/>
            </a:pPr>
            <a:r>
              <a:rPr lang="en-US" b="1" dirty="0">
                <a:solidFill>
                  <a:srgbClr val="FF3300"/>
                </a:solidFill>
              </a:rPr>
              <a:t>Predicting Which Employee Will Leave Next?</a:t>
            </a:r>
            <a:endParaRPr lang="en-US" sz="1400" b="1" dirty="0">
              <a:solidFill>
                <a:srgbClr val="FF3300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943A9-0B86-496A-A3E8-5C730603BB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 flipV="1">
            <a:off x="8276824" y="4320449"/>
            <a:ext cx="45719" cy="4571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70583-467E-4745-B676-A45E6F035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A7AEB-EC83-401C-BE37-1C548BE96FB5}"/>
              </a:ext>
            </a:extLst>
          </p:cNvPr>
          <p:cNvSpPr/>
          <p:nvPr/>
        </p:nvSpPr>
        <p:spPr>
          <a:xfrm>
            <a:off x="4479634" y="241786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1500"/>
              </a:spcBef>
              <a:spcAft>
                <a:spcPts val="750"/>
              </a:spcAft>
            </a:pP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2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solution</a:t>
            </a:r>
            <a:endParaRPr b="1" dirty="0"/>
          </a:p>
        </p:txBody>
      </p:sp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 rot="10800000" flipH="1" flipV="1">
            <a:off x="2522942" y="3396449"/>
            <a:ext cx="4537625" cy="5059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br>
              <a:rPr lang="en-US" sz="1500" dirty="0">
                <a:solidFill>
                  <a:schemeClr val="tx1"/>
                </a:solidFill>
              </a:rPr>
            </a:b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  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4294967295"/>
          </p:nvPr>
        </p:nvSpPr>
        <p:spPr>
          <a:xfrm flipH="1">
            <a:off x="7321873" y="3995563"/>
            <a:ext cx="333723" cy="289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grpSp>
        <p:nvGrpSpPr>
          <p:cNvPr id="433" name="Shape 433"/>
          <p:cNvGrpSpPr/>
          <p:nvPr/>
        </p:nvGrpSpPr>
        <p:grpSpPr>
          <a:xfrm>
            <a:off x="3848190" y="1101285"/>
            <a:ext cx="1318408" cy="1122834"/>
            <a:chOff x="6643075" y="3664250"/>
            <a:chExt cx="407950" cy="407975"/>
          </a:xfrm>
        </p:grpSpPr>
        <p:sp>
          <p:nvSpPr>
            <p:cNvPr id="434" name="Shape 4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00933-2C2E-4E16-AF75-54C35203616F}"/>
              </a:ext>
            </a:extLst>
          </p:cNvPr>
          <p:cNvSpPr txBox="1"/>
          <p:nvPr/>
        </p:nvSpPr>
        <p:spPr>
          <a:xfrm>
            <a:off x="2952339" y="3351555"/>
            <a:ext cx="4536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400"/>
              <a:defRPr/>
            </a:pPr>
            <a:r>
              <a:rPr lang="en-US" b="1" dirty="0">
                <a:solidFill>
                  <a:srgbClr val="FF330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3300"/>
                </a:solidFill>
              </a:rPr>
              <a:t> Predicting Which Employee Will Leave Next </a:t>
            </a:r>
            <a:endParaRPr lang="en-US" sz="1100" b="1" dirty="0">
              <a:solidFill>
                <a:srgbClr val="FF3300"/>
              </a:solidFill>
            </a:endParaRPr>
          </a:p>
          <a:p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BA797-DB29-4B9E-BDA5-5E272DDE20EF}"/>
              </a:ext>
            </a:extLst>
          </p:cNvPr>
          <p:cNvSpPr txBox="1"/>
          <p:nvPr/>
        </p:nvSpPr>
        <p:spPr>
          <a:xfrm>
            <a:off x="2943351" y="3253262"/>
            <a:ext cx="393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3300"/>
                </a:solidFill>
              </a:rPr>
              <a:t> Analysis on Employee’s Historical Data</a:t>
            </a:r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E412-2A4E-4453-A3AD-4C20694B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7258"/>
            <a:ext cx="2749873" cy="288200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Tools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&amp;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Technologies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            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239D8A-2004-403A-9EB0-7E27A2EE1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429390"/>
              </p:ext>
            </p:extLst>
          </p:nvPr>
        </p:nvGraphicFramePr>
        <p:xfrm>
          <a:off x="2830925" y="667445"/>
          <a:ext cx="2869058" cy="3991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CA0B8-CB2F-43BA-A035-22230B5EFBD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 flipV="1">
            <a:off x="7188385" y="4558650"/>
            <a:ext cx="493909" cy="460537"/>
          </a:xfrm>
        </p:spPr>
        <p:txBody>
          <a:bodyPr/>
          <a:lstStyle/>
          <a:p>
            <a:pPr marL="114300" indent="0">
              <a:buNone/>
            </a:pPr>
            <a:r>
              <a:rPr lang="en-US" sz="3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3F560-B7DE-40BF-B8C3-D716FEE84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45C101-3617-4C60-A713-BB85FA45C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676" y="667445"/>
            <a:ext cx="1230404" cy="1160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B800BF-ED71-4DAB-9F8B-DB69CF727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6676" y="2059864"/>
            <a:ext cx="1465618" cy="1177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77BE1C-00ED-4FC0-AE08-A4499DBF8B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9429" y="3469812"/>
            <a:ext cx="1188956" cy="11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E03847-25D5-46D7-9478-DEB4B8780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E4E03847-25D5-46D7-9478-DEB4B8780C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E4E03847-25D5-46D7-9478-DEB4B8780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E4E03847-25D5-46D7-9478-DEB4B8780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693548-814B-45C0-8346-A924733D1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E4693548-814B-45C0-8346-A924733D1B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E4693548-814B-45C0-8346-A924733D1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E4693548-814B-45C0-8346-A924733D1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963997-DAD4-4D93-BA12-D521015AE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AD963997-DAD4-4D93-BA12-D521015AE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AD963997-DAD4-4D93-BA12-D521015AE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AD963997-DAD4-4D93-BA12-D521015AE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19B7-EF8B-4B29-8433-4AC5079B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About </a:t>
            </a:r>
            <a:br>
              <a:rPr lang="en-US" dirty="0"/>
            </a:br>
            <a:r>
              <a:rPr lang="en-US" b="1" dirty="0"/>
              <a:t>             R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28543-1514-464C-B8D7-7D9E02F9DA1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 flipV="1">
            <a:off x="7108290" y="4371766"/>
            <a:ext cx="580679" cy="680793"/>
          </a:xfrm>
        </p:spPr>
        <p:txBody>
          <a:bodyPr/>
          <a:lstStyle/>
          <a:p>
            <a:pPr marL="114300" indent="0">
              <a:buNone/>
            </a:pPr>
            <a:r>
              <a:rPr lang="en-US" sz="40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F01EB-206A-4E96-96B0-C21F38AC6E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7D0C3-FC93-45B3-B37C-08B14C61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00" y="435919"/>
            <a:ext cx="548209" cy="548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210A39-42A0-433F-9A83-BDE98EF6A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950" y="3127327"/>
            <a:ext cx="1240261" cy="1168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EBE4D5-BD24-4BFA-9AE3-128B2F7BE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71" y="3170541"/>
            <a:ext cx="1175162" cy="11281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9C9C91-0D00-4985-B6BC-81C545902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479" y="3170541"/>
            <a:ext cx="1942609" cy="1124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ADE24D-6D15-469B-815C-3D9110B5A0D9}"/>
              </a:ext>
            </a:extLst>
          </p:cNvPr>
          <p:cNvSpPr/>
          <p:nvPr/>
        </p:nvSpPr>
        <p:spPr>
          <a:xfrm>
            <a:off x="6196574" y="4367177"/>
            <a:ext cx="899708" cy="266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sqldf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0028E0-82A3-4690-996D-76DE7AB15B2F}"/>
              </a:ext>
            </a:extLst>
          </p:cNvPr>
          <p:cNvSpPr/>
          <p:nvPr/>
        </p:nvSpPr>
        <p:spPr>
          <a:xfrm>
            <a:off x="4016099" y="4371766"/>
            <a:ext cx="856251" cy="23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ggplot2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4716BC-ECB5-4EE4-84E1-3B5053E8F6F3}"/>
              </a:ext>
            </a:extLst>
          </p:cNvPr>
          <p:cNvSpPr/>
          <p:nvPr/>
        </p:nvSpPr>
        <p:spPr>
          <a:xfrm>
            <a:off x="1999073" y="4338569"/>
            <a:ext cx="680794" cy="19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Caret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0229DC-A1E8-423C-8E38-B85E9256C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137342"/>
              </p:ext>
            </p:extLst>
          </p:nvPr>
        </p:nvGraphicFramePr>
        <p:xfrm>
          <a:off x="2838867" y="418064"/>
          <a:ext cx="6096000" cy="271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8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261554-FB96-4606-AEED-0EA43C007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63261554-FB96-4606-AEED-0EA43C007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63261554-FB96-4606-AEED-0EA43C007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235DB2-6CFE-4139-B317-361ED9790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34235DB2-6CFE-4139-B317-361ED9790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34235DB2-6CFE-4139-B317-361ED9790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75231F-897E-4D73-BE38-9C816F73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5175231F-897E-4D73-BE38-9C816F73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5175231F-897E-4D73-BE38-9C816F73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95E604-BCB1-4D6D-B8EB-7671BE487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A195E604-BCB1-4D6D-B8EB-7671BE487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A195E604-BCB1-4D6D-B8EB-7671BE487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9623EF-B3B5-4122-A570-90E701833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EA9623EF-B3B5-4122-A570-90E701833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EA9623EF-B3B5-4122-A570-90E701833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9AE9F1-2C3D-402D-8299-DD11FF3BA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979AE9F1-2C3D-402D-8299-DD11FF3BA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979AE9F1-2C3D-402D-8299-DD11FF3BA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EA5560-7EB1-4F26-85AA-EB0143789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43" y="647422"/>
            <a:ext cx="3896455" cy="3896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E99F67-DFCD-4A55-A9F4-2A851A60A1F6}"/>
              </a:ext>
            </a:extLst>
          </p:cNvPr>
          <p:cNvSpPr txBox="1"/>
          <p:nvPr/>
        </p:nvSpPr>
        <p:spPr>
          <a:xfrm rot="20602995">
            <a:off x="3562573" y="707495"/>
            <a:ext cx="20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  <a:latin typeface="Jokerman" panose="04090605060D06020702" pitchFamily="82" charset="0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90537" y="1611156"/>
            <a:ext cx="6506765" cy="2787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FF3300"/>
                </a:solidFill>
                <a:latin typeface="Lucida Calligraphy" panose="03010101010101010101" pitchFamily="66" charset="0"/>
              </a:rPr>
              <a:t>“Stop Assuming,</a:t>
            </a:r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FF3300"/>
                </a:solidFill>
                <a:latin typeface="Lucida Calligraphy" panose="03010101010101010101" pitchFamily="66" charset="0"/>
              </a:rPr>
              <a:t>Assumption Leads To Failure</a:t>
            </a:r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FF3300"/>
                </a:solidFill>
                <a:latin typeface="Lucida Calligraphy" panose="03010101010101010101" pitchFamily="66" charset="0"/>
              </a:rPr>
              <a:t>Believe In Your Data</a:t>
            </a:r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FF3300"/>
                </a:solidFill>
                <a:latin typeface="Lucida Calligraphy" panose="03010101010101010101" pitchFamily="66" charset="0"/>
              </a:rPr>
              <a:t>Believe In Singham”</a:t>
            </a:r>
            <a:endParaRPr b="1" dirty="0">
              <a:solidFill>
                <a:srgbClr val="FF33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EA492-639B-4276-B58A-19E3DF80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76" y="920874"/>
            <a:ext cx="1374153" cy="2599439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EAA52BE-7FCE-4EA7-9E4C-D2135C9D3721}"/>
              </a:ext>
            </a:extLst>
          </p:cNvPr>
          <p:cNvSpPr/>
          <p:nvPr/>
        </p:nvSpPr>
        <p:spPr>
          <a:xfrm>
            <a:off x="7509614" y="517832"/>
            <a:ext cx="1216740" cy="806083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F0"/>
                </a:solidFill>
              </a:rPr>
              <a:t>Any </a:t>
            </a:r>
          </a:p>
          <a:p>
            <a:pPr algn="ctr"/>
            <a:r>
              <a:rPr lang="en-US" sz="1100" dirty="0">
                <a:solidFill>
                  <a:srgbClr val="00B0F0"/>
                </a:solidFill>
              </a:rPr>
              <a:t>  Queries</a:t>
            </a:r>
          </a:p>
          <a:p>
            <a:pPr algn="ctr"/>
            <a:r>
              <a:rPr lang="en-US" sz="1100" dirty="0">
                <a:solidFill>
                  <a:srgbClr val="00B0F0"/>
                </a:solidFill>
              </a:rPr>
              <a:t>  ? </a:t>
            </a:r>
            <a:endParaRPr lang="en-IN" sz="1100" dirty="0">
              <a:solidFill>
                <a:srgbClr val="00B0F0"/>
              </a:solidFill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DABCA25-44D8-4496-9987-2B6246C8191C}"/>
              </a:ext>
            </a:extLst>
          </p:cNvPr>
          <p:cNvSpPr/>
          <p:nvPr/>
        </p:nvSpPr>
        <p:spPr>
          <a:xfrm rot="18981968">
            <a:off x="442445" y="653741"/>
            <a:ext cx="1230652" cy="932931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You</a:t>
            </a:r>
            <a:endParaRPr lang="en-IN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166</Words>
  <Application>Microsoft Office PowerPoint</Application>
  <PresentationFormat>On-screen Show 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Bodoni MT</vt:lpstr>
      <vt:lpstr>Jokerman</vt:lpstr>
      <vt:lpstr>Lato Light</vt:lpstr>
      <vt:lpstr>Lucida Calligraphy</vt:lpstr>
      <vt:lpstr>Roboto Slab Light</vt:lpstr>
      <vt:lpstr>Times New Roman</vt:lpstr>
      <vt:lpstr>Wingdings</vt:lpstr>
      <vt:lpstr>Kent template</vt:lpstr>
      <vt:lpstr> HR Analytics                                              -- Why Do Employees Leave Prematurely </vt:lpstr>
      <vt:lpstr>      Agenda</vt:lpstr>
      <vt:lpstr>Problem     Statement </vt:lpstr>
      <vt:lpstr>    </vt:lpstr>
      <vt:lpstr> Tools          &amp;            Technologies                                        </vt:lpstr>
      <vt:lpstr> About               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Prediction</dc:title>
  <dc:creator>Sai Lakshmi Vineetha Pantangi</dc:creator>
  <cp:lastModifiedBy>Sai Lakshmi Vineetha Pantangi</cp:lastModifiedBy>
  <cp:revision>142</cp:revision>
  <dcterms:modified xsi:type="dcterms:W3CDTF">2018-06-13T05:01:12Z</dcterms:modified>
</cp:coreProperties>
</file>