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3" r:id="rId4"/>
    <p:sldId id="274" r:id="rId5"/>
    <p:sldId id="276" r:id="rId6"/>
    <p:sldId id="275" r:id="rId7"/>
    <p:sldId id="277" r:id="rId8"/>
    <p:sldId id="262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tural_language" TargetMode="External"/><Relationship Id="rId7" Type="http://schemas.openxmlformats.org/officeDocument/2006/relationships/hyperlink" Target="https://en.wikipedia.org/wiki/Thomas_J._Watson" TargetMode="External"/><Relationship Id="rId2" Type="http://schemas.openxmlformats.org/officeDocument/2006/relationships/hyperlink" Target="https://en.wikipedia.org/wiki/Question_answe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avid_Ferrucci" TargetMode="External"/><Relationship Id="rId5" Type="http://schemas.openxmlformats.org/officeDocument/2006/relationships/hyperlink" Target="https://en.wikipedia.org/wiki/Principal_investigator" TargetMode="External"/><Relationship Id="rId4" Type="http://schemas.openxmlformats.org/officeDocument/2006/relationships/hyperlink" Target="https://en.wikipedia.org/wiki/IB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 Academic​ ​Advisor​ ​Chatbot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632201"/>
            <a:ext cx="10449339" cy="2874616"/>
          </a:xfrm>
        </p:spPr>
        <p:txBody>
          <a:bodyPr>
            <a:normAutofit/>
          </a:bodyPr>
          <a:lstStyle/>
          <a:p>
            <a:r>
              <a:rPr lang="en-IN" dirty="0"/>
              <a:t>Using IBM Watson</a:t>
            </a:r>
          </a:p>
          <a:p>
            <a:r>
              <a:rPr lang="en-IN" dirty="0"/>
              <a:t>                                                                                                              </a:t>
            </a:r>
            <a:r>
              <a:rPr lang="en-IN" dirty="0" err="1"/>
              <a:t>P.Srinivasarao</a:t>
            </a:r>
            <a:endParaRPr lang="en-IN" dirty="0"/>
          </a:p>
          <a:p>
            <a:r>
              <a:rPr lang="en-IN" dirty="0"/>
              <a:t>                                                                                                               </a:t>
            </a:r>
            <a:r>
              <a:rPr lang="en-IN" dirty="0" err="1"/>
              <a:t>M.kiran</a:t>
            </a:r>
            <a:r>
              <a:rPr lang="en-IN" dirty="0"/>
              <a:t> Kumar</a:t>
            </a:r>
          </a:p>
          <a:p>
            <a:r>
              <a:rPr lang="en-IN" dirty="0"/>
              <a:t>                  							</a:t>
            </a:r>
            <a:r>
              <a:rPr lang="en-IN"/>
              <a:t>      </a:t>
            </a:r>
            <a:r>
              <a:rPr lang="en-US" dirty="0"/>
              <a:t>Syed Amaan Ali</a:t>
            </a:r>
            <a:endParaRPr lang="en-IN" dirty="0"/>
          </a:p>
          <a:p>
            <a:r>
              <a:rPr lang="en-US" dirty="0"/>
              <a:t>	       							      </a:t>
            </a:r>
            <a:r>
              <a:rPr lang="en-US" dirty="0" err="1"/>
              <a:t>Hidayathulla</a:t>
            </a:r>
            <a:r>
              <a:rPr lang="en-US" dirty="0"/>
              <a:t> </a:t>
            </a:r>
            <a:r>
              <a:rPr lang="en-US" dirty="0" err="1"/>
              <a:t>Baig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27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Creating the Bot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Workspace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Entity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Intent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Try it out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</a:t>
            </a:r>
          </a:p>
          <a:p>
            <a:r>
              <a:rPr lang="en-IN" dirty="0"/>
              <a:t>User Interface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>
                <a:solidFill>
                  <a:srgbClr val="FF0000"/>
                </a:solidFill>
              </a:rPr>
              <a:t>Slack</a:t>
            </a:r>
            <a:endParaRPr lang="en-IN" dirty="0"/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86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Watson</a:t>
            </a:r>
            <a:r>
              <a:rPr lang="en-IN" dirty="0"/>
              <a:t> is a </a:t>
            </a:r>
            <a:r>
              <a:rPr lang="en-IN" dirty="0">
                <a:hlinkClick r:id="rId2" tooltip="Question answering"/>
              </a:rPr>
              <a:t>question answering</a:t>
            </a:r>
            <a:r>
              <a:rPr lang="en-IN" dirty="0"/>
              <a:t> computer system capable of answering questions posed in </a:t>
            </a:r>
            <a:r>
              <a:rPr lang="en-IN" dirty="0">
                <a:hlinkClick r:id="rId3" tooltip="Natural language"/>
              </a:rPr>
              <a:t>natural </a:t>
            </a:r>
            <a:r>
              <a:rPr lang="en-IN" dirty="0" err="1">
                <a:hlinkClick r:id="rId3" tooltip="Natural language"/>
              </a:rPr>
              <a:t>language</a:t>
            </a:r>
            <a:r>
              <a:rPr lang="en-IN" dirty="0" err="1"/>
              <a:t>,developed</a:t>
            </a:r>
            <a:r>
              <a:rPr lang="en-IN" dirty="0"/>
              <a:t> in </a:t>
            </a:r>
            <a:r>
              <a:rPr lang="en-IN" dirty="0">
                <a:hlinkClick r:id="rId4" tooltip="IBM"/>
              </a:rPr>
              <a:t>IBM</a:t>
            </a:r>
            <a:r>
              <a:rPr lang="en-IN" dirty="0"/>
              <a:t>'s </a:t>
            </a:r>
            <a:r>
              <a:rPr lang="en-IN" dirty="0" err="1"/>
              <a:t>DeepQA</a:t>
            </a:r>
            <a:r>
              <a:rPr lang="en-IN" dirty="0"/>
              <a:t> project by a research team led by </a:t>
            </a:r>
            <a:r>
              <a:rPr lang="en-IN" dirty="0">
                <a:hlinkClick r:id="rId5" tooltip="Principal investigator"/>
              </a:rPr>
              <a:t>principal investigator</a:t>
            </a:r>
            <a:r>
              <a:rPr lang="en-IN" dirty="0"/>
              <a:t> </a:t>
            </a:r>
            <a:r>
              <a:rPr lang="en-IN" dirty="0">
                <a:hlinkClick r:id="rId6" tooltip="David Ferrucci"/>
              </a:rPr>
              <a:t>David </a:t>
            </a:r>
            <a:r>
              <a:rPr lang="en-IN" dirty="0" err="1">
                <a:hlinkClick r:id="rId6" tooltip="David Ferrucci"/>
              </a:rPr>
              <a:t>Ferrucci</a:t>
            </a:r>
            <a:r>
              <a:rPr lang="en-IN" dirty="0" err="1"/>
              <a:t>.Watson</a:t>
            </a:r>
            <a:r>
              <a:rPr lang="en-IN" dirty="0"/>
              <a:t> was named after IBM's first CEO, industrialist </a:t>
            </a:r>
            <a:r>
              <a:rPr lang="en-IN" dirty="0">
                <a:hlinkClick r:id="rId7" tooltip="Thomas J. Watson"/>
              </a:rPr>
              <a:t>Thomas J. Watson</a:t>
            </a:r>
            <a:r>
              <a:rPr lang="en-IN" dirty="0"/>
              <a:t>.</a:t>
            </a:r>
          </a:p>
          <a:p>
            <a:r>
              <a:rPr lang="en-IN" dirty="0"/>
              <a:t>Create an </a:t>
            </a:r>
            <a:r>
              <a:rPr lang="en-IN" dirty="0">
                <a:solidFill>
                  <a:srgbClr val="FF0000"/>
                </a:solidFill>
              </a:rPr>
              <a:t>workspace</a:t>
            </a:r>
          </a:p>
          <a:p>
            <a:r>
              <a:rPr lang="en-IN" dirty="0"/>
              <a:t>Create an </a:t>
            </a:r>
            <a:r>
              <a:rPr lang="en-IN" dirty="0">
                <a:solidFill>
                  <a:srgbClr val="FF0000"/>
                </a:solidFill>
              </a:rPr>
              <a:t>Intents</a:t>
            </a:r>
          </a:p>
          <a:p>
            <a:r>
              <a:rPr lang="en-IN" dirty="0"/>
              <a:t>Create an </a:t>
            </a:r>
            <a:r>
              <a:rPr lang="en-IN" dirty="0">
                <a:solidFill>
                  <a:srgbClr val="FF0000"/>
                </a:solidFill>
              </a:rPr>
              <a:t>Entity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38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 Workspace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80B18A-6FB7-4DD4-99A6-1BE7F937B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The natural-language processing for the Conversation service happens inside a </a:t>
            </a:r>
            <a:r>
              <a:rPr lang="en-IN" i="1" dirty="0"/>
              <a:t>workspace</a:t>
            </a:r>
            <a:r>
              <a:rPr lang="en-IN" dirty="0"/>
              <a:t>, which is a container for all of the </a:t>
            </a:r>
            <a:r>
              <a:rPr lang="en-IN" dirty="0" err="1"/>
              <a:t>artifacts</a:t>
            </a:r>
            <a:r>
              <a:rPr lang="en-IN" dirty="0"/>
              <a:t> that define the conversation flow for an application.</a:t>
            </a:r>
          </a:p>
          <a:p>
            <a:pPr fontAlgn="base"/>
            <a:r>
              <a:rPr lang="en-IN" dirty="0"/>
              <a:t>A single Conversation service instance can contain multiple workspaces. A workspace contains the following types of </a:t>
            </a:r>
            <a:r>
              <a:rPr lang="en-IN" dirty="0" err="1"/>
              <a:t>artifacts</a:t>
            </a:r>
            <a:r>
              <a:rPr lang="en-IN" dirty="0"/>
              <a:t>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61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6B61-89A3-4EF0-976B-3A483572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E07F1-76F1-4CF9-90E6-93C737902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456953"/>
          </a:xfrm>
        </p:spPr>
        <p:txBody>
          <a:bodyPr/>
          <a:lstStyle/>
          <a:p>
            <a:r>
              <a:rPr lang="en-IN" dirty="0"/>
              <a:t>An </a:t>
            </a:r>
            <a:r>
              <a:rPr lang="en-IN" i="1" dirty="0"/>
              <a:t>intent</a:t>
            </a:r>
            <a:r>
              <a:rPr lang="en-IN" dirty="0"/>
              <a:t> represents the purpose of a user's input, such as a question about business locations or a bill payment. You define an intent for each type of user request you want your application to support.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0AF929-0905-43E4-9010-1EA518607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4638"/>
            <a:ext cx="38472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9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An </a:t>
            </a:r>
            <a:r>
              <a:rPr lang="en-IN" i="1" dirty="0"/>
              <a:t>entity</a:t>
            </a:r>
            <a:r>
              <a:rPr lang="en-IN" dirty="0"/>
              <a:t> represents a term or object that is relevant to your intents and that provides a specific context for an intent.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Entities</a:t>
            </a:r>
            <a:r>
              <a:rPr lang="en-IN" dirty="0"/>
              <a:t> are of two types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System</a:t>
            </a:r>
            <a:r>
              <a:rPr lang="en-IN" dirty="0"/>
              <a:t> Entities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User</a:t>
            </a:r>
            <a:r>
              <a:rPr lang="en-IN" dirty="0"/>
              <a:t> Defined Entities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2FA1-90DE-4912-8868-CA3746C2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FC715-FA67-45FE-AB4C-C8CD68E64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 </a:t>
            </a:r>
            <a:r>
              <a:rPr lang="en-IN" i="1" dirty="0"/>
              <a:t>dialog</a:t>
            </a:r>
            <a:r>
              <a:rPr lang="en-IN" dirty="0"/>
              <a:t> is a branching conversation flow that defines how your application responds when it recognizes the defined intents and entities. </a:t>
            </a:r>
          </a:p>
          <a:p>
            <a:r>
              <a:rPr lang="en-IN" dirty="0"/>
              <a:t>You use the dialog builder in the tool to create conversations with users, providing responses based on the intents and entities that you recognize in their input.</a:t>
            </a:r>
          </a:p>
        </p:txBody>
      </p:sp>
    </p:spTree>
    <p:extLst>
      <p:ext uri="{BB962C8B-B14F-4D97-AF65-F5344CB8AC3E}">
        <p14:creationId xmlns:p14="http://schemas.microsoft.com/office/powerpoint/2010/main" val="67520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slack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test deployment tool uses the IBM® Cloud Functions service to deploy a prebuilt Slack application to your team as a bot user. This application handles communication with your Conversation workspaces.</a:t>
            </a:r>
          </a:p>
          <a:p>
            <a:r>
              <a:rPr lang="en-IN" dirty="0"/>
              <a:t>Start the bot.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 descr="A close up of a device&#10;&#10;Description generated with high confidence">
            <a:extLst>
              <a:ext uri="{FF2B5EF4-FFF2-40B4-BE49-F238E27FC236}">
                <a16:creationId xmlns:a16="http://schemas.microsoft.com/office/drawing/2014/main" id="{76D5DC63-1912-42D0-81CC-4421A93F7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317" y="3466404"/>
            <a:ext cx="6064527" cy="275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2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9600">
                <a:solidFill>
                  <a:srgbClr val="FF0000"/>
                </a:solidFill>
                <a:latin typeface="Algerian" panose="04020705040A02060702" pitchFamily="82" charset="0"/>
              </a:rPr>
              <a:t>   THANK</a:t>
            </a:r>
            <a:endParaRPr lang="en-IN" sz="96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IN" sz="9600" dirty="0">
                <a:solidFill>
                  <a:srgbClr val="FF0000"/>
                </a:solidFill>
                <a:latin typeface="Algerian" panose="04020705040A02060702" pitchFamily="82" charset="0"/>
              </a:rPr>
              <a:t>              YOU</a:t>
            </a:r>
          </a:p>
        </p:txBody>
      </p:sp>
    </p:spTree>
    <p:extLst>
      <p:ext uri="{BB962C8B-B14F-4D97-AF65-F5344CB8AC3E}">
        <p14:creationId xmlns:p14="http://schemas.microsoft.com/office/powerpoint/2010/main" val="41047714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260</TotalTime>
  <Words>105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Algerian</vt:lpstr>
      <vt:lpstr>Arial</vt:lpstr>
      <vt:lpstr>Century Gothic</vt:lpstr>
      <vt:lpstr>Vapor Trail</vt:lpstr>
      <vt:lpstr> Academic​ ​Advisor​ ​Chatbot</vt:lpstr>
      <vt:lpstr>contents</vt:lpstr>
      <vt:lpstr>Creating bot</vt:lpstr>
      <vt:lpstr>Create  Workspace</vt:lpstr>
      <vt:lpstr>Intents</vt:lpstr>
      <vt:lpstr>entities</vt:lpstr>
      <vt:lpstr>dialogs</vt:lpstr>
      <vt:lpstr>slack Integration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Miracle blood bot</dc:title>
  <dc:creator>srikanth</dc:creator>
  <cp:lastModifiedBy>kiran</cp:lastModifiedBy>
  <cp:revision>31</cp:revision>
  <dcterms:created xsi:type="dcterms:W3CDTF">2017-06-04T16:30:29Z</dcterms:created>
  <dcterms:modified xsi:type="dcterms:W3CDTF">2017-09-24T05:05:13Z</dcterms:modified>
</cp:coreProperties>
</file>