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372" r:id="rId4"/>
    <p:sldId id="368" r:id="rId5"/>
    <p:sldId id="369" r:id="rId6"/>
    <p:sldId id="370"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50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Zeroth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latin typeface="Verdana" panose="020B0604030504040204" pitchFamily="34" charset="0"/>
                <a:ea typeface="+mn-ea"/>
                <a:cs typeface="+mn-cs"/>
              </a:rPr>
              <a:t>Integrating Hybrid Deep Learning Architectures for </a:t>
            </a:r>
          </a:p>
          <a:p>
            <a:r>
              <a:rPr lang="en-US" sz="4000" b="1" dirty="0">
                <a:solidFill>
                  <a:srgbClr val="7030A0"/>
                </a:solidFill>
                <a:latin typeface="Verdana" panose="020B0604030504040204" pitchFamily="34" charset="0"/>
                <a:ea typeface="+mn-ea"/>
                <a:cs typeface="+mn-cs"/>
              </a:rPr>
              <a:t>Accurate Brain Tumor Classification</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789712" y="4814570"/>
            <a:ext cx="360217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Supervisor</a:t>
            </a:r>
          </a:p>
          <a:p>
            <a:pPr>
              <a:spcBef>
                <a:spcPct val="0"/>
              </a:spcBef>
              <a:buClrTx/>
              <a:buFontTx/>
              <a:buNone/>
            </a:pPr>
            <a:r>
              <a:rPr lang="en-IN" altLang="en-US" sz="2400" b="1" dirty="0">
                <a:solidFill>
                  <a:srgbClr val="FF0000"/>
                </a:solidFill>
              </a:rPr>
              <a:t>Dr. Bhuvaneswari R</a:t>
            </a:r>
          </a:p>
          <a:p>
            <a:pPr>
              <a:spcBef>
                <a:spcPct val="0"/>
              </a:spcBef>
              <a:buClrTx/>
              <a:buFontTx/>
              <a:buNone/>
            </a:pPr>
            <a:r>
              <a:rPr lang="en-IN" altLang="en-US" sz="2400" b="1" dirty="0">
                <a:solidFill>
                  <a:srgbClr val="FF0000"/>
                </a:solidFill>
              </a:rPr>
              <a:t>Assistant Professor</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
        <p:nvSpPr>
          <p:cNvPr id="3" name="TextBox 1">
            <a:extLst>
              <a:ext uri="{FF2B5EF4-FFF2-40B4-BE49-F238E27FC236}">
                <a16:creationId xmlns:a16="http://schemas.microsoft.com/office/drawing/2014/main" id="{77DFFC58-FBB2-F19A-58F9-889785D106D6}"/>
              </a:ext>
            </a:extLst>
          </p:cNvPr>
          <p:cNvSpPr txBox="1">
            <a:spLocks noChangeArrowheads="1"/>
          </p:cNvSpPr>
          <p:nvPr/>
        </p:nvSpPr>
        <p:spPr bwMode="auto">
          <a:xfrm>
            <a:off x="5260932" y="5183902"/>
            <a:ext cx="604438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                 Madhan B - 210701138</a:t>
            </a:r>
          </a:p>
          <a:p>
            <a:pPr>
              <a:spcBef>
                <a:spcPct val="0"/>
              </a:spcBef>
              <a:buClrTx/>
              <a:buFontTx/>
              <a:buNone/>
            </a:pPr>
            <a:r>
              <a:rPr lang="en-IN" altLang="en-US" sz="2400" b="1" dirty="0">
                <a:solidFill>
                  <a:srgbClr val="FF0000"/>
                </a:solidFill>
              </a:rPr>
              <a:t>Mohamed Basman M - 210701160</a:t>
            </a:r>
          </a:p>
        </p:txBody>
      </p:sp>
      <p:sp>
        <p:nvSpPr>
          <p:cNvPr id="4" name="TextBox 3">
            <a:extLst>
              <a:ext uri="{FF2B5EF4-FFF2-40B4-BE49-F238E27FC236}">
                <a16:creationId xmlns:a16="http://schemas.microsoft.com/office/drawing/2014/main" id="{D08DFEF2-7F36-C9B4-4E4F-9F718F588659}"/>
              </a:ext>
            </a:extLst>
          </p:cNvPr>
          <p:cNvSpPr txBox="1">
            <a:spLocks noChangeArrowheads="1"/>
          </p:cNvSpPr>
          <p:nvPr/>
        </p:nvSpPr>
        <p:spPr bwMode="auto">
          <a:xfrm>
            <a:off x="6801633" y="4634338"/>
            <a:ext cx="45036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a:solidFill>
                  <a:srgbClr val="FF0000"/>
                </a:solidFill>
              </a:rPr>
              <a:t>Batch ID - B21A2425C09</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This project aims to develop an advanced system for the detection and classification of brain tumors from MRI images, utilizing a hybrid model approach that combines various image processing and deep learning techniques. By leveraging these cutting-edge methods, the system seeks to accurately identify the presence of tumors and classify their specific types. Additionally, a user-friendly interface will be developed to facilitate seamless access and interaction with the model, empowering healthcare professionals to make informed decisions quickly and efficiently. This comprehensive approach is designed to enhance early diagnosis and improve treatment outcomes for patients with brain tumors.</a:t>
            </a:r>
            <a:b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mj-lt"/>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Despite advancements in medical imaging, the early detection and accurate classification of brain tumors, including pituitary tumors, remain significant challenges. Many tumors are diagnosed at advanced stages due to subtle initial symptoms and the limitations of traditional diagnostic methods, adversely affecting treatment outcomes. The manual analysis of MRI images is time-consuming and subject to variability based on radiologists' expertise, increasing the risk of misdiagnosis. To address these challenges, there is a need for an advanced system that employs hybrid model approaches integrating image processing and deep learning techniques for the early detection and classification of brain tumors. This system aims to enhance diagnostic accuracy, reduce analysis time, and provide healthcare professionals with a user-friendly interface</a:t>
            </a: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Traditional brain tumor classification systems in radiology depend on manual interpretation of MRI scans by radiologists, who analyze images based on visual characteristics such as size, shape, and location. This process requires significant expertise and is time-consuming, often leading to inconsistencies and variability in diagnoses. Distinguishing between different tumor types, such as gliomas and meningiomas, can be challenging due to their complex appearances. Additionally, the manual nature of these assessments is prone to human error, which can delay diagnoses and affect accuracy. Consequently, there is a pressing need for automated, computer-assisted diagnosis systems to improve precision and efficiency in brain tumor classification.</a:t>
            </a: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primary objective of this project is to develop a robust system for the early detection and classification of brain tumors from MRI images using a hybrid model approach that integrates advanced image processing and deep learning techniques. The project aims to achieve high diagnostic accuracy by accurately identifying the presence and specific types of brain tumors, including pituitary tumors. Additionally, the development of a user-friendly interface will facilitate seamless interaction with the model, enabling healthcare professionals to make informed decisions quickly and efficiently. Ultimately, this project seeks to enhance early diagnosis and improve treatment outcomes for patients with brain tumors, thereby contributing to better healthcare practices.</a:t>
            </a:r>
            <a:endParaRPr lang="en-IN" sz="2400" dirty="0"/>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This project focuses on the development of a hybrid model system for the early detection and classification of brain tumors from MRI images. Leveraging advanced image processing and deep learning techniques, the system aims to enhance diagnostic accuracy and facilitate the timely identification of various tumor types, including pituitary tumors. A user-friendly interface will be implemented to ensure efficient interaction with the model, allowing healthcare professionals to make informed decisions quickly. By improving the early diagnosis of brain tumors, this project aspires to contribute to better treatment outcomes and overall patient care, addressing the critical need for reliable and efficient diagnostic tools in clinical settings.</a:t>
            </a:r>
            <a:endParaRPr lang="en-IN" sz="2400" dirty="0"/>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Zeroth Review</a:t>
            </a:r>
          </a:p>
        </p:txBody>
      </p:sp>
    </p:spTree>
    <p:extLst>
      <p:ext uri="{BB962C8B-B14F-4D97-AF65-F5344CB8AC3E}">
        <p14:creationId xmlns:p14="http://schemas.microsoft.com/office/powerpoint/2010/main"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25</TotalTime>
  <Words>683</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Times New Roman</vt:lpstr>
      <vt:lpstr>Verdana</vt:lpstr>
      <vt:lpstr>Wingdings</vt:lpstr>
      <vt:lpstr>Profile</vt:lpstr>
      <vt:lpstr>PowerPoint Presentation</vt:lpstr>
      <vt:lpstr>Introduction</vt:lpstr>
      <vt:lpstr>Problem Statement and Motivation</vt:lpstr>
      <vt:lpstr>Existing System</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Madhan B</cp:lastModifiedBy>
  <cp:revision>5</cp:revision>
  <dcterms:created xsi:type="dcterms:W3CDTF">2023-08-03T04:32:32Z</dcterms:created>
  <dcterms:modified xsi:type="dcterms:W3CDTF">2024-11-26T14:28:40Z</dcterms:modified>
</cp:coreProperties>
</file>