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" y="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89F2-7B24-405C-8E2F-F437862490B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7027-B1CC-4D41-8D99-EEE9D41A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63" y="1044452"/>
            <a:ext cx="7277474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1939848"/>
            <a:ext cx="11703651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1669959"/>
            <a:ext cx="11703651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9" y="1022226"/>
            <a:ext cx="11697301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Catlin</dc:creator>
  <cp:lastModifiedBy>Andy Catlin</cp:lastModifiedBy>
  <cp:revision>1</cp:revision>
  <dcterms:created xsi:type="dcterms:W3CDTF">2015-02-04T22:52:22Z</dcterms:created>
  <dcterms:modified xsi:type="dcterms:W3CDTF">2015-02-04T23:05:32Z</dcterms:modified>
</cp:coreProperties>
</file>