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66E5-2343-4C41-8BC7-6AA53FD631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F661-A1DA-4271-88F5-798309825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4F3B8-FE7D-4857-8BB1-1EE4F35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1727C-F472-46C2-A401-9ED14187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21473-9F06-4282-AE5D-6A954A3D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DE2-C3F0-4F6E-9162-9E438C575633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22EE2-89C3-429B-8417-BC6D35FA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20D51-2F3D-498C-AED7-DFD5A038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0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751CA-36E2-4AC2-8E05-3944DCB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9B3811-FE49-47DF-8D8B-E418968F1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F7D74-82F7-42AD-A8AF-E288DE5D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B74-470D-44A5-95E8-13DEF3EA30A9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97C3B-140F-47A1-AB2F-F23D14E4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CA2BD-C505-4C78-A55E-5D25FEF1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76DFD3-127A-4788-B6B4-DACE17F1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FCABA4-C120-47C1-B44F-21CC8514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92DE0-22D2-4651-A40D-60B14B65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94CB-7ABB-4C03-8977-5A321BC6E049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64DA8-5199-43C1-BB37-27D6548B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44E1C-79ED-474A-8C1A-B841986D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C34B-2632-4C58-87EA-95438A70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66790-9484-428F-90D7-685D5B78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13C89-D70A-4ED2-833C-35D1773A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E79D-24BD-4522-AEF5-CDFD19FC8DE8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70209-7EED-4432-A928-94343981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A8EEB-7BCC-41B1-80B5-65A75C4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C8680-3196-4654-B31B-DA746A99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5DCB6-4504-47EA-A180-5C504BE5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1B993-C2B7-4DA6-8401-FC4FD065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8D9A-69DC-46FF-8B18-69ED5337EF8F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7E67B-6E1D-437C-A35A-D7808180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98683-511E-47C7-AD6A-D98406EC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91152-B3DA-462E-AF36-61F6D74A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26EA8-5167-4A8F-89B3-152E43FCE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B54322-A174-4182-8387-C2538918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979DF0-DE57-48C7-82F3-DEF64D58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0E67-D434-485D-9B24-6F9B29765342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65817-4997-417D-BA27-210612DF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D08FD-E37F-406E-B466-3D004E9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7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67C5F-7BB4-42E4-A99D-E466986B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70387-FE14-42D5-AA2A-DC13E01B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D248D2-8448-4C82-BDEF-A31DA7EC2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45BF55-9A88-4C88-8FEC-E528EA83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B8B822-D66C-4335-9417-F98DC6EF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129994-9240-4A8A-8D5F-8DAA07B6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052F-A452-4BA2-8686-D395D02F0938}" type="datetime1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FFF924-A142-446F-A995-B5ADDEEC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6FF044-7919-49ED-B9A6-825B32D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5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4058-8642-433D-B42B-CFD5D42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4A16F1-0BB5-4316-B21F-914FF2E9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D40-C2E7-49A4-BA73-8C5E100C2219}" type="datetime1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A9E96E-CFB6-442F-9A65-207EA0A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0F40F7-8B58-4893-AAB4-5993699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F2170B-84BC-4BF5-A833-493A5EAB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2A22-17EB-4046-B493-5729081B9F20}" type="datetime1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0605A1-932F-49CF-AB39-7C827B79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F4BA8-61A4-46C6-8CF9-4B488C2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4881D-2571-410B-B82E-034C9178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5E050-A837-4C3A-8983-F6604F23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9B5AE1-CC07-4BB0-BED2-5D5957FE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D80FA9-70A4-4943-9F59-958DEEC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FCF0-8C67-4653-9A08-2DC9BBB3ED43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0D3A91-BCE4-4A21-98BD-CBC535E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7E895-93E9-4331-A77E-10B1CC90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744AF-FF2E-4405-BB4E-BBB9237A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0C3D94-7298-468D-88A5-B1D3FE8FA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500146-0A90-4AF1-B037-7ECD3A247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4C106-4444-4DB3-8E3A-F2431241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12D3-E0CC-4EE7-B7EF-40DA68B89A0E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DEDFCC-29D2-4C2F-8BCE-604BC02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F05D8-9DBA-454D-9AEC-42C2CD38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14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BCCBB-68A6-406A-BA2D-3812CEB1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B64B2-D071-44C6-A1FB-74FAE574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217D4-3971-4E56-A7EC-2B892FC0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1242-00A4-41CC-A0CE-5A70F3250F02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1CCD8-6481-4356-9BA9-AC496082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65F92-25D9-4FF7-8456-DB05AD6D7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0F1E-FFF4-4FDB-A570-541C65BE7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CCCCF-6681-4B6A-A6FF-494ED8520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5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«СОЦИАЛЬНАЯ СЕТЬ»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15D99-0F64-4752-ACF5-339B7F2D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804" y="5123576"/>
            <a:ext cx="3898084" cy="1298196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Выполнил: Исомадинов З.З</a:t>
            </a:r>
          </a:p>
          <a:p>
            <a:pPr algn="l"/>
            <a:r>
              <a:rPr lang="ru-RU" sz="2000" dirty="0"/>
              <a:t>Группа: Веб-20-1</a:t>
            </a:r>
          </a:p>
          <a:p>
            <a:pPr algn="l"/>
            <a:r>
              <a:rPr lang="ru-RU" sz="2000" dirty="0"/>
              <a:t>Руководитель: А.С. Александрова)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6DD413-BB09-4B27-BFD2-8530C472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6B40A-DEA7-434E-81D1-EE2E49B2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DE8F6-6F03-49B8-8EEB-03BA802A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социальной сети, которая будет обеспечивать безопасность и конфиденциальность данных пользователей, а также удовлетворять их потребности в общении и обмене информацией.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предпроектное исследование.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инструментальных средств.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техническое задание.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информационную систему.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пользовательский интерфейс.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безопасность и конфиденциальность данных пользователей.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систему.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E7118F-71AB-47F3-9C13-CD8E4AF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6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C3E9-0E32-49BF-99E8-5F3D9102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3EDB9-8E8A-44C8-9BCD-7C761491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видом деятельности информационной системы «Социальная сеть» является создание социальных отношений между пользователями, которые имеют схожие интересы или офлайн-связи.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– система обработки информации совместно с соответствующими организационными ресурсами, которая обеспечивает и распространяет информацию.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D6FBF0-5F4B-4FE5-8DD2-B8598CAA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04B85-3FF7-4FD3-ADAF-418AD04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98" y="224572"/>
            <a:ext cx="9904004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64078E-9C77-4B62-B7D1-E236D45BBFCB}"/>
              </a:ext>
            </a:extLst>
          </p:cNvPr>
          <p:cNvSpPr txBox="1">
            <a:spLocks/>
          </p:cNvSpPr>
          <p:nvPr/>
        </p:nvSpPr>
        <p:spPr>
          <a:xfrm>
            <a:off x="9824607" y="2076973"/>
            <a:ext cx="1654701" cy="45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CB1EB48-D7AF-4DBE-94CE-E1B6188ABF98}"/>
              </a:ext>
            </a:extLst>
          </p:cNvPr>
          <p:cNvSpPr txBox="1">
            <a:spLocks/>
          </p:cNvSpPr>
          <p:nvPr/>
        </p:nvSpPr>
        <p:spPr>
          <a:xfrm>
            <a:off x="4407321" y="3204983"/>
            <a:ext cx="3173108" cy="534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БД, ИС и интерфейса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F278286-5E38-4C93-BDC6-B2E36E58F27E}"/>
              </a:ext>
            </a:extLst>
          </p:cNvPr>
          <p:cNvSpPr txBox="1">
            <a:spLocks/>
          </p:cNvSpPr>
          <p:nvPr/>
        </p:nvSpPr>
        <p:spPr>
          <a:xfrm>
            <a:off x="357259" y="1853967"/>
            <a:ext cx="3031893" cy="534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aalpha.net/wp-content/uploads/2023/05/nest-js-logo.png">
            <a:extLst>
              <a:ext uri="{FF2B5EF4-FFF2-40B4-BE49-F238E27FC236}">
                <a16:creationId xmlns:a16="http://schemas.microsoft.com/office/drawing/2014/main" id="{10C0892B-D70C-42AF-8FAB-7183EDB6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80" y="2631563"/>
            <a:ext cx="2474495" cy="12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hashnode.com/res/hashnode/image/upload/v1687167136237/d667f9c3-0495-4e5a-88c7-ed889704f30e.png?w=1600&amp;h=840&amp;fit=crop&amp;crop=entropy&amp;auto=compress,format&amp;format=webp">
            <a:extLst>
              <a:ext uri="{FF2B5EF4-FFF2-40B4-BE49-F238E27FC236}">
                <a16:creationId xmlns:a16="http://schemas.microsoft.com/office/drawing/2014/main" id="{3F863FD7-68F3-4B67-89D3-997B9305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80" y="3566607"/>
            <a:ext cx="2635490" cy="138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wesleyabbey.io/images/next-js.png">
            <a:extLst>
              <a:ext uri="{FF2B5EF4-FFF2-40B4-BE49-F238E27FC236}">
                <a16:creationId xmlns:a16="http://schemas.microsoft.com/office/drawing/2014/main" id="{065E5020-45EE-4F60-92BA-CBBAD875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916" y="4950239"/>
            <a:ext cx="3080084" cy="1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bobcares.com/wp-content/uploads/2022/03/How-to-enable-autocomplete-MySQL-workbench-1.png">
            <a:extLst>
              <a:ext uri="{FF2B5EF4-FFF2-40B4-BE49-F238E27FC236}">
                <a16:creationId xmlns:a16="http://schemas.microsoft.com/office/drawing/2014/main" id="{8BCCA9A0-808F-468C-8D67-9F14D752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44" y="5223481"/>
            <a:ext cx="1174459" cy="1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69F8092-14FE-4260-84C3-C19D986C5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6" y="3868811"/>
            <a:ext cx="1187592" cy="118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4" descr="https://upload.wikimedia.org/wikipedia/commons/thumb/3/33/Figma-logo.svg/800px-Figma-logo.svg.png">
            <a:extLst>
              <a:ext uri="{FF2B5EF4-FFF2-40B4-BE49-F238E27FC236}">
                <a16:creationId xmlns:a16="http://schemas.microsoft.com/office/drawing/2014/main" id="{23CF3DFA-940F-4A58-962F-5350EFFC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37" y="3896922"/>
            <a:ext cx="798353" cy="11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luspng.com/img-png/logo-mongodb-png-mongodb-1600.png">
            <a:extLst>
              <a:ext uri="{FF2B5EF4-FFF2-40B4-BE49-F238E27FC236}">
                <a16:creationId xmlns:a16="http://schemas.microsoft.com/office/drawing/2014/main" id="{4B3A8486-FAAF-40E1-9074-90B292C1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82" y="2571720"/>
            <a:ext cx="1842446" cy="18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C18FF8-1E8F-4171-86E4-C0D8F2E1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4AB0-B4DE-44D6-95B5-BB7F8DF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66" y="131544"/>
            <a:ext cx="9341465" cy="1325563"/>
          </a:xfrm>
        </p:spPr>
        <p:txBody>
          <a:bodyPr>
            <a:normAutofit/>
          </a:bodyPr>
          <a:lstStyle/>
          <a:p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BF8EAD-C6CB-4DE7-952A-08116350BC06}"/>
              </a:ext>
            </a:extLst>
          </p:cNvPr>
          <p:cNvSpPr txBox="1">
            <a:spLocks/>
          </p:cNvSpPr>
          <p:nvPr/>
        </p:nvSpPr>
        <p:spPr>
          <a:xfrm>
            <a:off x="3079327" y="5674221"/>
            <a:ext cx="6033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BB1722-9D09-4D0F-AF18-1D6E5293F1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18" y="1457107"/>
            <a:ext cx="7951759" cy="44321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DC69B5-05A8-4FD5-949F-8B65131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4AB0-B4DE-44D6-95B5-BB7F8DF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66" y="131544"/>
            <a:ext cx="9341465" cy="1325563"/>
          </a:xfrm>
        </p:spPr>
        <p:txBody>
          <a:bodyPr>
            <a:normAutofit/>
          </a:bodyPr>
          <a:lstStyle/>
          <a:p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BF8EAD-C6CB-4DE7-952A-08116350BC06}"/>
              </a:ext>
            </a:extLst>
          </p:cNvPr>
          <p:cNvSpPr txBox="1">
            <a:spLocks/>
          </p:cNvSpPr>
          <p:nvPr/>
        </p:nvSpPr>
        <p:spPr>
          <a:xfrm>
            <a:off x="2953786" y="5674221"/>
            <a:ext cx="6033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A4F1D-7D6E-4884-AC0A-CC6966857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77" y="1497694"/>
            <a:ext cx="3065364" cy="41765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5DB1CA-2766-4A9C-B4B9-91511FF1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4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4AB0-B4DE-44D6-95B5-BB7F8DF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66" y="131544"/>
            <a:ext cx="9341465" cy="1325563"/>
          </a:xfrm>
        </p:spPr>
        <p:txBody>
          <a:bodyPr>
            <a:normAutofit/>
          </a:bodyPr>
          <a:lstStyle/>
          <a:p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BF8EAD-C6CB-4DE7-952A-08116350BC06}"/>
              </a:ext>
            </a:extLst>
          </p:cNvPr>
          <p:cNvSpPr txBox="1">
            <a:spLocks/>
          </p:cNvSpPr>
          <p:nvPr/>
        </p:nvSpPr>
        <p:spPr>
          <a:xfrm>
            <a:off x="2652600" y="5817092"/>
            <a:ext cx="7222356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главной страницы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468293-CC38-4B59-9852-9A361E3B17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66" y="1987247"/>
            <a:ext cx="4924425" cy="276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A583E9-0D6A-49AA-988F-E5CAFABD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72935-4EDA-46F3-85CB-C3149BF6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87CBF-670F-47FF-95C1-8A9357A8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«Социальная сеть»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 информационной системы была реализована с использованием языка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фреймворка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Клиенская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 информационной системы была реализована с использованием языка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фреймворка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6826B0-D746-4789-B32E-ABD68EFF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F1E-FFF4-4FDB-A570-541C65BE7E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57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Курсовой проект ИНФОРМАЦИОННАЯ СИСТЕМА «СОЦИАЛЬНАЯ СЕТЬ»</vt:lpstr>
      <vt:lpstr>Цели и задачи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ВЕБ-ПРИЛОЖЕНИЕ «ВИДЕОХОСТИНГ»</dc:title>
  <dc:creator>Исомадинов Захар Заиниддинович</dc:creator>
  <cp:lastModifiedBy>Исомадинов Захар Заиниддинович</cp:lastModifiedBy>
  <cp:revision>11</cp:revision>
  <dcterms:created xsi:type="dcterms:W3CDTF">2023-06-24T02:31:29Z</dcterms:created>
  <dcterms:modified xsi:type="dcterms:W3CDTF">2023-11-23T05:44:58Z</dcterms:modified>
</cp:coreProperties>
</file>