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9"/>
  </p:notesMasterIdLst>
  <p:handoutMasterIdLst>
    <p:handoutMasterId r:id="rId10"/>
  </p:handout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48" y="4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5/21/2018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5/21/2018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6" name="Title 12">
            <a:extLst>
              <a:ext uri="{FF2B5EF4-FFF2-40B4-BE49-F238E27FC236}">
                <a16:creationId xmlns:a16="http://schemas.microsoft.com/office/drawing/2014/main" id="{7992A79E-C3A6-4464-B235-6E62378FF675}"/>
              </a:ext>
            </a:extLst>
          </p:cNvPr>
          <p:cNvSpPr txBox="1">
            <a:spLocks/>
          </p:cNvSpPr>
          <p:nvPr/>
        </p:nvSpPr>
        <p:spPr>
          <a:xfrm>
            <a:off x="914161" y="221433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normalizeH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</a:rPr>
              <a:t>MEET ME IN THE ALLEY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AN ONLINE MARKET PLACE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2E4A7D3-4F1B-432F-8061-B8AC2F0E6626}"/>
              </a:ext>
            </a:extLst>
          </p:cNvPr>
          <p:cNvSpPr txBox="1">
            <a:spLocks/>
          </p:cNvSpPr>
          <p:nvPr/>
        </p:nvSpPr>
        <p:spPr>
          <a:xfrm>
            <a:off x="3960812" y="4622800"/>
            <a:ext cx="8228013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Created by:</a:t>
            </a:r>
          </a:p>
          <a:p>
            <a:pPr lvl="2" algn="l"/>
            <a:r>
              <a:rPr lang="en-US" b="1" dirty="0"/>
              <a:t>Daniel Olivas, Bon Silva, Andrew Nowlin,</a:t>
            </a:r>
          </a:p>
          <a:p>
            <a:pPr lvl="2" algn="l"/>
            <a:r>
              <a:rPr lang="en-US" b="1" dirty="0"/>
              <a:t>Daniel Shook &amp; Matthew Babcock</a:t>
            </a:r>
          </a:p>
          <a:p>
            <a:pPr lvl="2" algn="l"/>
            <a:r>
              <a:rPr lang="en-US" sz="1800" b="1" dirty="0">
                <a:solidFill>
                  <a:srgbClr val="FFFF00"/>
                </a:solidFill>
              </a:rPr>
              <a:t>*Not responsible for anything that happens to you if you do meet someone in the alley. </a:t>
            </a: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9AA57F7-4840-48CB-8563-5268B5863B1A}"/>
              </a:ext>
            </a:extLst>
          </p:cNvPr>
          <p:cNvSpPr txBox="1">
            <a:spLocks/>
          </p:cNvSpPr>
          <p:nvPr/>
        </p:nvSpPr>
        <p:spPr>
          <a:xfrm>
            <a:off x="227012" y="228600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Concept &amp; Reason</a:t>
            </a:r>
          </a:p>
          <a:p>
            <a:pPr lvl="1" algn="l"/>
            <a:r>
              <a:rPr lang="en-US" b="1" dirty="0"/>
              <a:t>The why?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	Poor functionality of </a:t>
            </a:r>
            <a:r>
              <a:rPr lang="en-US" b="1" dirty="0" err="1"/>
              <a:t>Letgo</a:t>
            </a:r>
            <a:r>
              <a:rPr lang="en-US" b="1" dirty="0"/>
              <a:t>, </a:t>
            </a:r>
            <a:r>
              <a:rPr lang="en-US" b="1" dirty="0" err="1"/>
              <a:t>Offerup</a:t>
            </a:r>
            <a:r>
              <a:rPr lang="en-US" b="1" dirty="0"/>
              <a:t>, etc.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	To create a better and more intuitive app for searching and posting items.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53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9AA57F7-4840-48CB-8563-5268B5863B1A}"/>
              </a:ext>
            </a:extLst>
          </p:cNvPr>
          <p:cNvSpPr txBox="1">
            <a:spLocks/>
          </p:cNvSpPr>
          <p:nvPr/>
        </p:nvSpPr>
        <p:spPr>
          <a:xfrm>
            <a:off x="227012" y="228600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Design Process</a:t>
            </a:r>
          </a:p>
          <a:p>
            <a:pPr lvl="1" algn="l"/>
            <a:r>
              <a:rPr lang="en-US" b="1" dirty="0"/>
              <a:t>Responsibilities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4A3B69C-C98F-4CAC-8EE9-2FDAB1B6BE58}"/>
              </a:ext>
            </a:extLst>
          </p:cNvPr>
          <p:cNvSpPr txBox="1">
            <a:spLocks/>
          </p:cNvSpPr>
          <p:nvPr/>
        </p:nvSpPr>
        <p:spPr>
          <a:xfrm>
            <a:off x="919811" y="1346192"/>
            <a:ext cx="4977104" cy="4470400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Bon – HTML Routes, Controller and </a:t>
            </a:r>
            <a:r>
              <a:rPr lang="en-US" b="1" dirty="0" err="1"/>
              <a:t>Sequelize</a:t>
            </a:r>
            <a:endParaRPr lang="en-US" b="1" dirty="0"/>
          </a:p>
          <a:p>
            <a:r>
              <a:rPr lang="en-US" b="1" dirty="0"/>
              <a:t>Daniel O – Handlebars, CSS HTML, front-end, </a:t>
            </a:r>
            <a:r>
              <a:rPr lang="en-US" b="1" dirty="0" err="1"/>
              <a:t>GitIgnore</a:t>
            </a:r>
            <a:endParaRPr lang="en-US" b="1" dirty="0"/>
          </a:p>
          <a:p>
            <a:r>
              <a:rPr lang="en-US" b="1" dirty="0"/>
              <a:t>Andrew – </a:t>
            </a:r>
            <a:r>
              <a:rPr lang="en-US" b="1" dirty="0" err="1"/>
              <a:t>Sequelize</a:t>
            </a:r>
            <a:r>
              <a:rPr lang="en-US" b="1" dirty="0"/>
              <a:t>, API Routes, </a:t>
            </a:r>
            <a:r>
              <a:rPr lang="en-US" b="1" dirty="0" err="1"/>
              <a:t>ServerJS</a:t>
            </a:r>
            <a:r>
              <a:rPr lang="en-US" b="1" dirty="0"/>
              <a:t>, MySQL, Config</a:t>
            </a:r>
          </a:p>
          <a:p>
            <a:r>
              <a:rPr lang="en-US" b="1" dirty="0"/>
              <a:t>Matt – SASS</a:t>
            </a:r>
          </a:p>
          <a:p>
            <a:r>
              <a:rPr lang="en-US" b="1" dirty="0"/>
              <a:t>Daniel S - </a:t>
            </a:r>
          </a:p>
        </p:txBody>
      </p:sp>
    </p:spTree>
    <p:extLst>
      <p:ext uri="{BB962C8B-B14F-4D97-AF65-F5344CB8AC3E}">
        <p14:creationId xmlns:p14="http://schemas.microsoft.com/office/powerpoint/2010/main" val="14672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9AA57F7-4840-48CB-8563-5268B5863B1A}"/>
              </a:ext>
            </a:extLst>
          </p:cNvPr>
          <p:cNvSpPr txBox="1">
            <a:spLocks/>
          </p:cNvSpPr>
          <p:nvPr/>
        </p:nvSpPr>
        <p:spPr>
          <a:xfrm>
            <a:off x="227012" y="228600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Design Process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4A3B69C-C98F-4CAC-8EE9-2FDAB1B6BE58}"/>
              </a:ext>
            </a:extLst>
          </p:cNvPr>
          <p:cNvSpPr txBox="1">
            <a:spLocks/>
          </p:cNvSpPr>
          <p:nvPr/>
        </p:nvSpPr>
        <p:spPr>
          <a:xfrm>
            <a:off x="919811" y="1346192"/>
            <a:ext cx="4977104" cy="4470400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Integrating all the moving pieces required project management</a:t>
            </a:r>
          </a:p>
          <a:p>
            <a:r>
              <a:rPr lang="en-US" b="1" dirty="0"/>
              <a:t>To succeed, means having to work to incorporate everyone’s code.</a:t>
            </a:r>
          </a:p>
        </p:txBody>
      </p:sp>
    </p:spTree>
    <p:extLst>
      <p:ext uri="{BB962C8B-B14F-4D97-AF65-F5344CB8AC3E}">
        <p14:creationId xmlns:p14="http://schemas.microsoft.com/office/powerpoint/2010/main" val="29369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9AA57F7-4840-48CB-8563-5268B5863B1A}"/>
              </a:ext>
            </a:extLst>
          </p:cNvPr>
          <p:cNvSpPr txBox="1">
            <a:spLocks/>
          </p:cNvSpPr>
          <p:nvPr/>
        </p:nvSpPr>
        <p:spPr>
          <a:xfrm>
            <a:off x="227012" y="228600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TECHNOLOGIES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r>
              <a:rPr lang="en-US" sz="2800" b="1" dirty="0" err="1"/>
              <a:t>SequelizeJS</a:t>
            </a:r>
            <a:endParaRPr lang="en-US" sz="2800" b="1" dirty="0"/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4A3B69C-C98F-4CAC-8EE9-2FDAB1B6BE58}"/>
              </a:ext>
            </a:extLst>
          </p:cNvPr>
          <p:cNvSpPr txBox="1">
            <a:spLocks/>
          </p:cNvSpPr>
          <p:nvPr/>
        </p:nvSpPr>
        <p:spPr>
          <a:xfrm>
            <a:off x="919811" y="1346192"/>
            <a:ext cx="4977104" cy="5054608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HandlebarsJS</a:t>
            </a:r>
            <a:endParaRPr lang="en-US" b="1" dirty="0"/>
          </a:p>
          <a:p>
            <a:r>
              <a:rPr lang="en-US" b="1" dirty="0" err="1"/>
              <a:t>ExpressJS</a:t>
            </a:r>
            <a:endParaRPr lang="en-US" b="1" dirty="0"/>
          </a:p>
          <a:p>
            <a:r>
              <a:rPr lang="en-US" b="1" dirty="0" err="1"/>
              <a:t>PathJS</a:t>
            </a:r>
            <a:endParaRPr lang="en-US" b="1" dirty="0"/>
          </a:p>
          <a:p>
            <a:r>
              <a:rPr lang="en-US" b="1" dirty="0"/>
              <a:t>MySQL</a:t>
            </a:r>
          </a:p>
          <a:p>
            <a:r>
              <a:rPr lang="en-US" b="1" dirty="0"/>
              <a:t>APIs</a:t>
            </a:r>
          </a:p>
          <a:p>
            <a:r>
              <a:rPr lang="en-US" b="1" dirty="0"/>
              <a:t>Routes</a:t>
            </a:r>
          </a:p>
          <a:p>
            <a:r>
              <a:rPr lang="en-US" b="1" dirty="0"/>
              <a:t>TOAD Data Modeler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08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9AA57F7-4840-48CB-8563-5268B5863B1A}"/>
              </a:ext>
            </a:extLst>
          </p:cNvPr>
          <p:cNvSpPr txBox="1">
            <a:spLocks/>
          </p:cNvSpPr>
          <p:nvPr/>
        </p:nvSpPr>
        <p:spPr>
          <a:xfrm>
            <a:off x="227012" y="228600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DEMONSTRATION</a:t>
            </a:r>
          </a:p>
          <a:p>
            <a:pPr marL="952393" lvl="1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4A3B69C-C98F-4CAC-8EE9-2FDAB1B6BE58}"/>
              </a:ext>
            </a:extLst>
          </p:cNvPr>
          <p:cNvSpPr txBox="1">
            <a:spLocks/>
          </p:cNvSpPr>
          <p:nvPr/>
        </p:nvSpPr>
        <p:spPr>
          <a:xfrm>
            <a:off x="919811" y="1346192"/>
            <a:ext cx="4977104" cy="5054608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8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831033"/>
            <a:ext cx="9220200" cy="2147926"/>
          </a:xfrm>
        </p:spPr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713" y="2978959"/>
            <a:ext cx="9220200" cy="1016000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1D81-5367-48F9-AC77-3E0F5BB0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29AA57F7-4840-48CB-8563-5268B5863B1A}"/>
              </a:ext>
            </a:extLst>
          </p:cNvPr>
          <p:cNvSpPr txBox="1">
            <a:spLocks/>
          </p:cNvSpPr>
          <p:nvPr/>
        </p:nvSpPr>
        <p:spPr>
          <a:xfrm>
            <a:off x="227012" y="228600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FUTURE STATE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4A3B69C-C98F-4CAC-8EE9-2FDAB1B6BE58}"/>
              </a:ext>
            </a:extLst>
          </p:cNvPr>
          <p:cNvSpPr txBox="1">
            <a:spLocks/>
          </p:cNvSpPr>
          <p:nvPr/>
        </p:nvSpPr>
        <p:spPr>
          <a:xfrm>
            <a:off x="918223" y="831033"/>
            <a:ext cx="4977104" cy="5054608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Add more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Create more functionality with the searches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Add a company backend for reporting on statistics of buyers, sellers, products,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To provide a statistical interface for sellers to monitor their accounts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Routes</a:t>
            </a:r>
          </a:p>
          <a:p>
            <a:r>
              <a:rPr lang="en-US" b="1" dirty="0"/>
              <a:t>TOAD Data Modeler</a:t>
            </a:r>
          </a:p>
          <a:p>
            <a:endParaRPr lang="en-US" b="1" dirty="0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D7EF75FA-C7D6-4372-B9F1-8B296D4544D7}"/>
              </a:ext>
            </a:extLst>
          </p:cNvPr>
          <p:cNvSpPr txBox="1">
            <a:spLocks/>
          </p:cNvSpPr>
          <p:nvPr/>
        </p:nvSpPr>
        <p:spPr>
          <a:xfrm>
            <a:off x="6411065" y="831033"/>
            <a:ext cx="4977104" cy="5054608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Allow sellers to update data about their products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Keep track of sales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Testing</a:t>
            </a:r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04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35</TotalTime>
  <Words>212</Words>
  <Application>Microsoft Office PowerPoint</Application>
  <PresentationFormat>Custom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</vt:lpstr>
      <vt:lpstr>Century Gothic</vt:lpstr>
      <vt:lpstr>Crimson landscape design template</vt:lpstr>
      <vt:lpstr>Title Layout</vt:lpstr>
      <vt:lpstr>Title Layout</vt:lpstr>
      <vt:lpstr>Title Layout</vt:lpstr>
      <vt:lpstr>Title Layout</vt:lpstr>
      <vt:lpstr>Title Layout</vt:lpstr>
      <vt:lpstr>Title Layout</vt:lpstr>
      <vt:lpstr>Title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Drew N</dc:creator>
  <cp:lastModifiedBy>Drew N</cp:lastModifiedBy>
  <cp:revision>4</cp:revision>
  <dcterms:created xsi:type="dcterms:W3CDTF">2018-05-22T01:54:28Z</dcterms:created>
  <dcterms:modified xsi:type="dcterms:W3CDTF">2018-05-22T02:30:18Z</dcterms:modified>
</cp:coreProperties>
</file>