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 id="2147483789" r:id="rId2"/>
    <p:sldMasterId id="2147483793" r:id="rId3"/>
  </p:sldMasterIdLst>
  <p:notesMasterIdLst>
    <p:notesMasterId r:id="rId21"/>
  </p:notesMasterIdLst>
  <p:sldIdLst>
    <p:sldId id="297" r:id="rId4"/>
    <p:sldId id="299" r:id="rId5"/>
    <p:sldId id="300" r:id="rId6"/>
    <p:sldId id="302" r:id="rId7"/>
    <p:sldId id="303" r:id="rId8"/>
    <p:sldId id="304" r:id="rId9"/>
    <p:sldId id="308" r:id="rId10"/>
    <p:sldId id="311" r:id="rId11"/>
    <p:sldId id="309" r:id="rId12"/>
    <p:sldId id="310" r:id="rId13"/>
    <p:sldId id="312" r:id="rId14"/>
    <p:sldId id="314" r:id="rId15"/>
    <p:sldId id="313" r:id="rId16"/>
    <p:sldId id="315" r:id="rId17"/>
    <p:sldId id="305" r:id="rId18"/>
    <p:sldId id="306" r:id="rId19"/>
    <p:sldId id="30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1" autoAdjust="0"/>
    <p:restoredTop sz="79630" autoAdjust="0"/>
  </p:normalViewPr>
  <p:slideViewPr>
    <p:cSldViewPr>
      <p:cViewPr varScale="1">
        <p:scale>
          <a:sx n="53" d="100"/>
          <a:sy n="53" d="100"/>
        </p:scale>
        <p:origin x="2744" y="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AA230B-0B0B-47E2-8ADD-704066685427}" type="datetimeFigureOut">
              <a:rPr lang="en-US" smtClean="0"/>
              <a:pPr/>
              <a:t>2/5/2021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EB3592-D68C-4169-A86F-CA2A22EBCA4A}" type="slidenum">
              <a:rPr lang="en-US" smtClean="0"/>
              <a:pPr/>
              <a:t>‹#›</a:t>
            </a:fld>
            <a:endParaRPr lang="en-US"/>
          </a:p>
        </p:txBody>
      </p:sp>
    </p:spTree>
    <p:extLst>
      <p:ext uri="{BB962C8B-B14F-4D97-AF65-F5344CB8AC3E}">
        <p14:creationId xmlns:p14="http://schemas.microsoft.com/office/powerpoint/2010/main" val="1243336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Data</a:t>
            </a:r>
            <a:r>
              <a:rPr lang="en-US" baseline="0" dirty="0"/>
              <a:t> warehouse term was coined by Bill </a:t>
            </a:r>
            <a:r>
              <a:rPr lang="en-US" baseline="0" dirty="0" err="1"/>
              <a:t>Immon</a:t>
            </a:r>
            <a:r>
              <a:rPr lang="en-US" baseline="0" dirty="0"/>
              <a:t> in 1990.</a:t>
            </a:r>
          </a:p>
          <a:p>
            <a:endParaRPr lang="en-US" baseline="0" dirty="0"/>
          </a:p>
          <a:p>
            <a:r>
              <a:rPr lang="en-US" dirty="0"/>
              <a:t>1. Query Parallelism</a:t>
            </a:r>
          </a:p>
          <a:p>
            <a:r>
              <a:rPr lang="en-US" dirty="0"/>
              <a:t>2. Data Placement for Parallel Performance</a:t>
            </a:r>
          </a:p>
          <a:p>
            <a:r>
              <a:rPr lang="en-US" dirty="0"/>
              <a:t>3. Intelligent Use of the Interconnect</a:t>
            </a:r>
          </a:p>
          <a:p>
            <a:r>
              <a:rPr lang="en-US" dirty="0"/>
              <a:t>4. The Parallel-Aware Optimizer</a:t>
            </a:r>
          </a:p>
          <a:p>
            <a:r>
              <a:rPr lang="en-US" dirty="0"/>
              <a:t>5. Synchronization of Parallel Activity</a:t>
            </a:r>
          </a:p>
        </p:txBody>
      </p:sp>
      <p:sp>
        <p:nvSpPr>
          <p:cNvPr id="4" name="Slide Number Placeholder 3"/>
          <p:cNvSpPr>
            <a:spLocks noGrp="1"/>
          </p:cNvSpPr>
          <p:nvPr>
            <p:ph type="sldNum" sz="quarter" idx="10"/>
          </p:nvPr>
        </p:nvSpPr>
        <p:spPr/>
        <p:txBody>
          <a:bodyPr/>
          <a:lstStyle/>
          <a:p>
            <a:fld id="{FAEB3592-D68C-4169-A86F-CA2A22EBCA4A}"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Teradata Database was the first commercial database system to scale to and support a trillion bytes of data. The origin of the name Teradata is "</a:t>
            </a:r>
            <a:r>
              <a:rPr lang="en-US" sz="1200" b="0" i="0" kern="1200" dirty="0" err="1">
                <a:solidFill>
                  <a:schemeClr val="tx1"/>
                </a:solidFill>
                <a:effectLst/>
                <a:latin typeface="+mn-lt"/>
                <a:ea typeface="+mn-ea"/>
                <a:cs typeface="+mn-cs"/>
              </a:rPr>
              <a:t>tera</a:t>
            </a:r>
            <a:r>
              <a:rPr lang="en-US" sz="1200" b="0" i="0" kern="1200" dirty="0">
                <a:solidFill>
                  <a:schemeClr val="tx1"/>
                </a:solidFill>
                <a:effectLst/>
                <a:latin typeface="+mn-lt"/>
                <a:ea typeface="+mn-ea"/>
                <a:cs typeface="+mn-cs"/>
              </a:rPr>
              <a:t>-," which is derived from Greek and means "trillion.“.</a:t>
            </a:r>
            <a:endParaRPr lang="en-US" dirty="0"/>
          </a:p>
        </p:txBody>
      </p:sp>
      <p:sp>
        <p:nvSpPr>
          <p:cNvPr id="4" name="Slide Number Placeholder 3"/>
          <p:cNvSpPr>
            <a:spLocks noGrp="1"/>
          </p:cNvSpPr>
          <p:nvPr>
            <p:ph type="sldNum" sz="quarter" idx="10"/>
          </p:nvPr>
        </p:nvSpPr>
        <p:spPr/>
        <p:txBody>
          <a:bodyPr/>
          <a:lstStyle/>
          <a:p>
            <a:fld id="{FAEB3592-D68C-4169-A86F-CA2A22EBCA4A}" type="slidenum">
              <a:rPr lang="en-US" smtClean="0"/>
              <a:pPr/>
              <a:t>3</a:t>
            </a:fld>
            <a:endParaRPr lang="en-US"/>
          </a:p>
        </p:txBody>
      </p:sp>
    </p:spTree>
    <p:extLst>
      <p:ext uri="{BB962C8B-B14F-4D97-AF65-F5344CB8AC3E}">
        <p14:creationId xmlns:p14="http://schemas.microsoft.com/office/powerpoint/2010/main" val="3674606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EB3592-D68C-4169-A86F-CA2A22EBCA4A}" type="slidenum">
              <a:rPr lang="en-US" smtClean="0"/>
              <a:pPr/>
              <a:t>5</a:t>
            </a:fld>
            <a:endParaRPr lang="en-US"/>
          </a:p>
        </p:txBody>
      </p:sp>
    </p:spTree>
    <p:extLst>
      <p:ext uri="{BB962C8B-B14F-4D97-AF65-F5344CB8AC3E}">
        <p14:creationId xmlns:p14="http://schemas.microsoft.com/office/powerpoint/2010/main" val="387883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EB3592-D68C-4169-A86F-CA2A22EBCA4A}" type="slidenum">
              <a:rPr lang="en-US" smtClean="0"/>
              <a:pPr/>
              <a:t>6</a:t>
            </a:fld>
            <a:endParaRPr lang="en-US"/>
          </a:p>
        </p:txBody>
      </p:sp>
    </p:spTree>
    <p:extLst>
      <p:ext uri="{BB962C8B-B14F-4D97-AF65-F5344CB8AC3E}">
        <p14:creationId xmlns:p14="http://schemas.microsoft.com/office/powerpoint/2010/main" val="1770822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Session Control:</a:t>
            </a:r>
          </a:p>
          <a:p>
            <a:r>
              <a:rPr lang="en-US" dirty="0"/>
              <a:t>Parser:</a:t>
            </a:r>
          </a:p>
          <a:p>
            <a:r>
              <a:rPr lang="en-US" dirty="0"/>
              <a:t>Optimizer:</a:t>
            </a:r>
          </a:p>
          <a:p>
            <a:r>
              <a:rPr lang="en-US" dirty="0"/>
              <a:t>Dispatcher:</a:t>
            </a:r>
          </a:p>
          <a:p>
            <a:endParaRPr lang="en-US" dirty="0"/>
          </a:p>
        </p:txBody>
      </p:sp>
      <p:sp>
        <p:nvSpPr>
          <p:cNvPr id="4" name="Slide Number Placeholder 3"/>
          <p:cNvSpPr>
            <a:spLocks noGrp="1"/>
          </p:cNvSpPr>
          <p:nvPr>
            <p:ph type="sldNum" sz="quarter" idx="10"/>
          </p:nvPr>
        </p:nvSpPr>
        <p:spPr/>
        <p:txBody>
          <a:bodyPr/>
          <a:lstStyle/>
          <a:p>
            <a:fld id="{FAEB3592-D68C-4169-A86F-CA2A22EBCA4A}" type="slidenum">
              <a:rPr lang="en-US" smtClean="0"/>
              <a:pPr/>
              <a:t>8</a:t>
            </a:fld>
            <a:endParaRPr lang="en-US"/>
          </a:p>
        </p:txBody>
      </p:sp>
    </p:spTree>
    <p:extLst>
      <p:ext uri="{BB962C8B-B14F-4D97-AF65-F5344CB8AC3E}">
        <p14:creationId xmlns:p14="http://schemas.microsoft.com/office/powerpoint/2010/main" val="892813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EB3592-D68C-4169-A86F-CA2A22EBCA4A}" type="slidenum">
              <a:rPr lang="en-US" smtClean="0"/>
              <a:pPr/>
              <a:t>10</a:t>
            </a:fld>
            <a:endParaRPr lang="en-US"/>
          </a:p>
        </p:txBody>
      </p:sp>
    </p:spTree>
    <p:extLst>
      <p:ext uri="{BB962C8B-B14F-4D97-AF65-F5344CB8AC3E}">
        <p14:creationId xmlns:p14="http://schemas.microsoft.com/office/powerpoint/2010/main" val="2567782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AMP</a:t>
            </a:r>
            <a:r>
              <a:rPr lang="en-US" baseline="0" dirty="0"/>
              <a:t> is associated with its own disk, it is not allowed to use other amp’s disk hence it is also called “SHARED NOTHING ARCHITECTURE”.</a:t>
            </a:r>
            <a:endParaRPr lang="en-US" dirty="0"/>
          </a:p>
        </p:txBody>
      </p:sp>
      <p:sp>
        <p:nvSpPr>
          <p:cNvPr id="4" name="Slide Number Placeholder 3"/>
          <p:cNvSpPr>
            <a:spLocks noGrp="1"/>
          </p:cNvSpPr>
          <p:nvPr>
            <p:ph type="sldNum" sz="quarter" idx="10"/>
          </p:nvPr>
        </p:nvSpPr>
        <p:spPr/>
        <p:txBody>
          <a:bodyPr/>
          <a:lstStyle/>
          <a:p>
            <a:fld id="{FAEB3592-D68C-4169-A86F-CA2A22EBCA4A}" type="slidenum">
              <a:rPr lang="en-US" smtClean="0"/>
              <a:pPr/>
              <a:t>11</a:t>
            </a:fld>
            <a:endParaRPr lang="en-US"/>
          </a:p>
        </p:txBody>
      </p:sp>
    </p:spTree>
    <p:extLst>
      <p:ext uri="{BB962C8B-B14F-4D97-AF65-F5344CB8AC3E}">
        <p14:creationId xmlns:p14="http://schemas.microsoft.com/office/powerpoint/2010/main" val="4403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AMP</a:t>
            </a:r>
            <a:r>
              <a:rPr lang="en-US" baseline="0" dirty="0"/>
              <a:t> is associated with its own disk, it is not allowed to use other amp’s disk hence it is also called “SHARED NOTHING ARCHITECTURE”.</a:t>
            </a:r>
            <a:endParaRPr lang="en-US" dirty="0"/>
          </a:p>
        </p:txBody>
      </p:sp>
      <p:sp>
        <p:nvSpPr>
          <p:cNvPr id="4" name="Slide Number Placeholder 3"/>
          <p:cNvSpPr>
            <a:spLocks noGrp="1"/>
          </p:cNvSpPr>
          <p:nvPr>
            <p:ph type="sldNum" sz="quarter" idx="10"/>
          </p:nvPr>
        </p:nvSpPr>
        <p:spPr/>
        <p:txBody>
          <a:bodyPr/>
          <a:lstStyle/>
          <a:p>
            <a:fld id="{FAEB3592-D68C-4169-A86F-CA2A22EBCA4A}" type="slidenum">
              <a:rPr lang="en-US" smtClean="0"/>
              <a:pPr/>
              <a:t>12</a:t>
            </a:fld>
            <a:endParaRPr lang="en-US"/>
          </a:p>
        </p:txBody>
      </p:sp>
    </p:spTree>
    <p:extLst>
      <p:ext uri="{BB962C8B-B14F-4D97-AF65-F5344CB8AC3E}">
        <p14:creationId xmlns:p14="http://schemas.microsoft.com/office/powerpoint/2010/main" val="4403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dirty="0">
                <a:latin typeface="Verdana" pitchFamily="34" charset="0"/>
                <a:ea typeface="Verdana" pitchFamily="34" charset="0"/>
                <a:cs typeface="Verdana" pitchFamily="34" charset="0"/>
              </a:rPr>
              <a:t>Speed :</a:t>
            </a:r>
          </a:p>
          <a:p>
            <a:pPr algn="just"/>
            <a:endParaRPr lang="en-US" sz="1200" dirty="0">
              <a:latin typeface="Verdana" pitchFamily="34" charset="0"/>
              <a:ea typeface="Verdana" pitchFamily="34" charset="0"/>
              <a:cs typeface="Verdana" pitchFamily="34" charset="0"/>
            </a:endParaRPr>
          </a:p>
          <a:p>
            <a:pPr algn="just"/>
            <a:r>
              <a:rPr lang="en-US" sz="1200" dirty="0">
                <a:latin typeface="Verdana" pitchFamily="34" charset="0"/>
                <a:ea typeface="Verdana" pitchFamily="34" charset="0"/>
                <a:cs typeface="Verdana" pitchFamily="34" charset="0"/>
              </a:rPr>
              <a:t>Each path of the BYNET provides bandwidth of 10 Megabytes (MB) per second with Version 1 and 60 MB per second with Version 2. Therefore the aggregate speed of the two connections is 20MB/second or 120MB/second. </a:t>
            </a:r>
          </a:p>
          <a:p>
            <a:pPr algn="just"/>
            <a:endParaRPr lang="en-US" sz="1200" dirty="0">
              <a:latin typeface="Verdana" pitchFamily="34" charset="0"/>
              <a:ea typeface="Verdana" pitchFamily="34" charset="0"/>
              <a:cs typeface="Verdana" pitchFamily="34" charset="0"/>
            </a:endParaRPr>
          </a:p>
          <a:p>
            <a:pPr algn="just"/>
            <a:r>
              <a:rPr lang="en-US" sz="1200" dirty="0">
                <a:latin typeface="Verdana" pitchFamily="34" charset="0"/>
                <a:ea typeface="Verdana" pitchFamily="34" charset="0"/>
                <a:cs typeface="Verdana" pitchFamily="34" charset="0"/>
              </a:rPr>
              <a:t>Connection availability :</a:t>
            </a:r>
          </a:p>
          <a:p>
            <a:pPr algn="just"/>
            <a:endParaRPr lang="en-US" sz="1200" dirty="0">
              <a:latin typeface="Verdana" pitchFamily="34" charset="0"/>
              <a:ea typeface="Verdana" pitchFamily="34" charset="0"/>
              <a:cs typeface="Verdana" pitchFamily="34" charset="0"/>
            </a:endParaRPr>
          </a:p>
          <a:p>
            <a:pPr algn="just"/>
            <a:r>
              <a:rPr lang="en-US" sz="1200" dirty="0">
                <a:latin typeface="Verdana" pitchFamily="34" charset="0"/>
                <a:ea typeface="Verdana" pitchFamily="34" charset="0"/>
                <a:cs typeface="Verdana" pitchFamily="34" charset="0"/>
              </a:rPr>
              <a:t>BYNET uses the two connections for availability. Regardless of the speed associated with each BYNET connection, if one of the connections should fail, the second is completely independent and can continue to function at its individual speed without the other connection. Therefore, communications continue to pass between all nodes.</a:t>
            </a:r>
          </a:p>
          <a:p>
            <a:endParaRPr lang="en-US" dirty="0"/>
          </a:p>
        </p:txBody>
      </p:sp>
      <p:sp>
        <p:nvSpPr>
          <p:cNvPr id="4" name="Slide Number Placeholder 3"/>
          <p:cNvSpPr>
            <a:spLocks noGrp="1"/>
          </p:cNvSpPr>
          <p:nvPr>
            <p:ph type="sldNum" sz="quarter" idx="10"/>
          </p:nvPr>
        </p:nvSpPr>
        <p:spPr/>
        <p:txBody>
          <a:bodyPr/>
          <a:lstStyle/>
          <a:p>
            <a:fld id="{FAEB3592-D68C-4169-A86F-CA2A22EBCA4A}" type="slidenum">
              <a:rPr lang="en-US" smtClean="0"/>
              <a:pPr/>
              <a:t>14</a:t>
            </a:fld>
            <a:endParaRPr lang="en-US"/>
          </a:p>
        </p:txBody>
      </p:sp>
    </p:spTree>
    <p:extLst>
      <p:ext uri="{BB962C8B-B14F-4D97-AF65-F5344CB8AC3E}">
        <p14:creationId xmlns:p14="http://schemas.microsoft.com/office/powerpoint/2010/main" val="4403036"/>
      </p:ext>
    </p:extLst>
  </p:cSld>
  <p:clrMapOvr>
    <a:masterClrMapping/>
  </p:clrMapOvr>
</p:notes>
</file>

<file path=ppt/slideLayouts/_rels/slideLayout1.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3" Type="http://schemas.openxmlformats.org/officeDocument/2006/relationships/tags" Target="../tags/tag3.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image" Target="../media/image2.png"/><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41" Type="http://schemas.openxmlformats.org/officeDocument/2006/relationships/tags" Target="../tags/tag41.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slideMaster" Target="../slideMasters/slideMaster1.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tags" Target="../tags/tag44.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8" Type="http://schemas.openxmlformats.org/officeDocument/2006/relationships/tags" Target="../tags/tag8.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3" Type="http://schemas.openxmlformats.org/officeDocument/2006/relationships/tags" Target="../tags/tag61.xml"/><Relationship Id="rId18" Type="http://schemas.openxmlformats.org/officeDocument/2006/relationships/tags" Target="../tags/tag66.xml"/><Relationship Id="rId26" Type="http://schemas.openxmlformats.org/officeDocument/2006/relationships/tags" Target="../tags/tag74.xml"/><Relationship Id="rId39" Type="http://schemas.openxmlformats.org/officeDocument/2006/relationships/tags" Target="../tags/tag87.xml"/><Relationship Id="rId3" Type="http://schemas.openxmlformats.org/officeDocument/2006/relationships/tags" Target="../tags/tag51.xml"/><Relationship Id="rId21" Type="http://schemas.openxmlformats.org/officeDocument/2006/relationships/tags" Target="../tags/tag69.xml"/><Relationship Id="rId34" Type="http://schemas.openxmlformats.org/officeDocument/2006/relationships/tags" Target="../tags/tag82.xml"/><Relationship Id="rId42" Type="http://schemas.openxmlformats.org/officeDocument/2006/relationships/tags" Target="../tags/tag90.xml"/><Relationship Id="rId47" Type="http://schemas.openxmlformats.org/officeDocument/2006/relationships/tags" Target="../tags/tag95.xml"/><Relationship Id="rId50" Type="http://schemas.openxmlformats.org/officeDocument/2006/relationships/image" Target="../media/image2.png"/><Relationship Id="rId7" Type="http://schemas.openxmlformats.org/officeDocument/2006/relationships/tags" Target="../tags/tag55.xml"/><Relationship Id="rId12" Type="http://schemas.openxmlformats.org/officeDocument/2006/relationships/tags" Target="../tags/tag60.xml"/><Relationship Id="rId17" Type="http://schemas.openxmlformats.org/officeDocument/2006/relationships/tags" Target="../tags/tag65.xml"/><Relationship Id="rId25" Type="http://schemas.openxmlformats.org/officeDocument/2006/relationships/tags" Target="../tags/tag73.xml"/><Relationship Id="rId33" Type="http://schemas.openxmlformats.org/officeDocument/2006/relationships/tags" Target="../tags/tag81.xml"/><Relationship Id="rId38" Type="http://schemas.openxmlformats.org/officeDocument/2006/relationships/tags" Target="../tags/tag86.xml"/><Relationship Id="rId46" Type="http://schemas.openxmlformats.org/officeDocument/2006/relationships/tags" Target="../tags/tag94.xml"/><Relationship Id="rId2" Type="http://schemas.openxmlformats.org/officeDocument/2006/relationships/tags" Target="../tags/tag50.xml"/><Relationship Id="rId16" Type="http://schemas.openxmlformats.org/officeDocument/2006/relationships/tags" Target="../tags/tag64.xml"/><Relationship Id="rId20" Type="http://schemas.openxmlformats.org/officeDocument/2006/relationships/tags" Target="../tags/tag68.xml"/><Relationship Id="rId29" Type="http://schemas.openxmlformats.org/officeDocument/2006/relationships/tags" Target="../tags/tag77.xml"/><Relationship Id="rId41" Type="http://schemas.openxmlformats.org/officeDocument/2006/relationships/tags" Target="../tags/tag89.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tags" Target="../tags/tag59.xml"/><Relationship Id="rId24" Type="http://schemas.openxmlformats.org/officeDocument/2006/relationships/tags" Target="../tags/tag72.xml"/><Relationship Id="rId32" Type="http://schemas.openxmlformats.org/officeDocument/2006/relationships/tags" Target="../tags/tag80.xml"/><Relationship Id="rId37" Type="http://schemas.openxmlformats.org/officeDocument/2006/relationships/tags" Target="../tags/tag85.xml"/><Relationship Id="rId40" Type="http://schemas.openxmlformats.org/officeDocument/2006/relationships/tags" Target="../tags/tag88.xml"/><Relationship Id="rId45" Type="http://schemas.openxmlformats.org/officeDocument/2006/relationships/tags" Target="../tags/tag93.xml"/><Relationship Id="rId5" Type="http://schemas.openxmlformats.org/officeDocument/2006/relationships/tags" Target="../tags/tag53.xml"/><Relationship Id="rId15" Type="http://schemas.openxmlformats.org/officeDocument/2006/relationships/tags" Target="../tags/tag63.xml"/><Relationship Id="rId23" Type="http://schemas.openxmlformats.org/officeDocument/2006/relationships/tags" Target="../tags/tag71.xml"/><Relationship Id="rId28" Type="http://schemas.openxmlformats.org/officeDocument/2006/relationships/tags" Target="../tags/tag76.xml"/><Relationship Id="rId36" Type="http://schemas.openxmlformats.org/officeDocument/2006/relationships/tags" Target="../tags/tag84.xml"/><Relationship Id="rId49" Type="http://schemas.openxmlformats.org/officeDocument/2006/relationships/slideMaster" Target="../slideMasters/slideMaster2.xml"/><Relationship Id="rId10" Type="http://schemas.openxmlformats.org/officeDocument/2006/relationships/tags" Target="../tags/tag58.xml"/><Relationship Id="rId19" Type="http://schemas.openxmlformats.org/officeDocument/2006/relationships/tags" Target="../tags/tag67.xml"/><Relationship Id="rId31" Type="http://schemas.openxmlformats.org/officeDocument/2006/relationships/tags" Target="../tags/tag79.xml"/><Relationship Id="rId44" Type="http://schemas.openxmlformats.org/officeDocument/2006/relationships/tags" Target="../tags/tag92.xml"/><Relationship Id="rId4" Type="http://schemas.openxmlformats.org/officeDocument/2006/relationships/tags" Target="../tags/tag52.xml"/><Relationship Id="rId9" Type="http://schemas.openxmlformats.org/officeDocument/2006/relationships/tags" Target="../tags/tag57.xml"/><Relationship Id="rId14" Type="http://schemas.openxmlformats.org/officeDocument/2006/relationships/tags" Target="../tags/tag62.xml"/><Relationship Id="rId22" Type="http://schemas.openxmlformats.org/officeDocument/2006/relationships/tags" Target="../tags/tag70.xml"/><Relationship Id="rId27" Type="http://schemas.openxmlformats.org/officeDocument/2006/relationships/tags" Target="../tags/tag75.xml"/><Relationship Id="rId30" Type="http://schemas.openxmlformats.org/officeDocument/2006/relationships/tags" Target="../tags/tag78.xml"/><Relationship Id="rId35" Type="http://schemas.openxmlformats.org/officeDocument/2006/relationships/tags" Target="../tags/tag83.xml"/><Relationship Id="rId43" Type="http://schemas.openxmlformats.org/officeDocument/2006/relationships/tags" Target="../tags/tag91.xml"/><Relationship Id="rId48" Type="http://schemas.openxmlformats.org/officeDocument/2006/relationships/tags" Target="../tags/tag96.xml"/><Relationship Id="rId8" Type="http://schemas.openxmlformats.org/officeDocument/2006/relationships/tags" Target="../tags/tag56.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4"/>
          <p:cNvGrpSpPr>
            <a:grpSpLocks/>
          </p:cNvGrpSpPr>
          <p:nvPr/>
        </p:nvGrpSpPr>
        <p:grpSpPr bwMode="auto">
          <a:xfrm>
            <a:off x="127000" y="0"/>
            <a:ext cx="7937500" cy="6118225"/>
            <a:chOff x="127000" y="0"/>
            <a:chExt cx="7937500" cy="6118999"/>
          </a:xfrm>
        </p:grpSpPr>
        <p:grpSp>
          <p:nvGrpSpPr>
            <p:cNvPr id="5" name="Group 53"/>
            <p:cNvGrpSpPr>
              <a:grpSpLocks/>
            </p:cNvGrpSpPr>
            <p:nvPr/>
          </p:nvGrpSpPr>
          <p:grpSpPr bwMode="auto">
            <a:xfrm>
              <a:off x="952500" y="508064"/>
              <a:ext cx="7112000" cy="5610935"/>
              <a:chOff x="952500" y="508064"/>
              <a:chExt cx="7112000" cy="5610935"/>
            </a:xfrm>
          </p:grpSpPr>
          <p:sp>
            <p:nvSpPr>
              <p:cNvPr id="7" name="Rounded Rectangle 8"/>
              <p:cNvSpPr/>
              <p:nvPr>
                <p:custDataLst>
                  <p:tags r:id="rId1"/>
                </p:custDataLst>
              </p:nvPr>
            </p:nvSpPr>
            <p:spPr>
              <a:xfrm>
                <a:off x="1143000" y="508064"/>
                <a:ext cx="1016000" cy="1016129"/>
              </a:xfrm>
              <a:prstGeom prst="roundRect">
                <a:avLst/>
              </a:prstGeom>
              <a:solidFill>
                <a:srgbClr val="6DCFF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t>109</a:t>
                </a:r>
              </a:p>
              <a:p>
                <a:pPr>
                  <a:defRPr/>
                </a:pPr>
                <a:r>
                  <a:rPr lang="en-US" sz="1200"/>
                  <a:t>207</a:t>
                </a:r>
              </a:p>
              <a:p>
                <a:pPr>
                  <a:defRPr/>
                </a:pPr>
                <a:r>
                  <a:rPr lang="en-US" sz="1200"/>
                  <a:t>246</a:t>
                </a:r>
              </a:p>
            </p:txBody>
          </p:sp>
          <p:sp>
            <p:nvSpPr>
              <p:cNvPr id="8" name="TextBox 9"/>
              <p:cNvSpPr txBox="1"/>
              <p:nvPr>
                <p:custDataLst>
                  <p:tags r:id="rId2"/>
                </p:custDataLst>
              </p:nvPr>
            </p:nvSpPr>
            <p:spPr>
              <a:xfrm>
                <a:off x="952500" y="1524193"/>
                <a:ext cx="1397000" cy="276260"/>
              </a:xfrm>
              <a:prstGeom prst="rect">
                <a:avLst/>
              </a:prstGeom>
              <a:noFill/>
            </p:spPr>
            <p:txBody>
              <a:bodyPr>
                <a:spAutoFit/>
              </a:bodyPr>
              <a:lstStyle/>
              <a:p>
                <a:pPr algn="ctr">
                  <a:defRPr/>
                </a:pPr>
                <a:r>
                  <a:rPr lang="en-US" sz="1200"/>
                  <a:t>Dark 1</a:t>
                </a:r>
              </a:p>
            </p:txBody>
          </p:sp>
          <p:sp>
            <p:nvSpPr>
              <p:cNvPr id="9" name="Rounded Rectangle 10"/>
              <p:cNvSpPr/>
              <p:nvPr>
                <p:custDataLst>
                  <p:tags r:id="rId3"/>
                </p:custDataLst>
              </p:nvPr>
            </p:nvSpPr>
            <p:spPr>
              <a:xfrm>
                <a:off x="2286000" y="508064"/>
                <a:ext cx="1016000" cy="1016129"/>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solidFill>
                      <a:schemeClr val="dk2"/>
                    </a:solidFill>
                  </a:rPr>
                  <a:t>255</a:t>
                </a:r>
              </a:p>
              <a:p>
                <a:pPr>
                  <a:defRPr/>
                </a:pPr>
                <a:r>
                  <a:rPr lang="en-US" sz="1200">
                    <a:solidFill>
                      <a:schemeClr val="dk2"/>
                    </a:solidFill>
                  </a:rPr>
                  <a:t>255</a:t>
                </a:r>
              </a:p>
              <a:p>
                <a:pPr>
                  <a:defRPr/>
                </a:pPr>
                <a:r>
                  <a:rPr lang="en-US" sz="1200">
                    <a:solidFill>
                      <a:schemeClr val="dk2"/>
                    </a:solidFill>
                  </a:rPr>
                  <a:t>255</a:t>
                </a:r>
              </a:p>
            </p:txBody>
          </p:sp>
          <p:sp>
            <p:nvSpPr>
              <p:cNvPr id="10" name="TextBox 11"/>
              <p:cNvSpPr txBox="1"/>
              <p:nvPr>
                <p:custDataLst>
                  <p:tags r:id="rId4"/>
                </p:custDataLst>
              </p:nvPr>
            </p:nvSpPr>
            <p:spPr>
              <a:xfrm>
                <a:off x="2095500" y="1524193"/>
                <a:ext cx="1397000" cy="276260"/>
              </a:xfrm>
              <a:prstGeom prst="rect">
                <a:avLst/>
              </a:prstGeom>
              <a:noFill/>
            </p:spPr>
            <p:txBody>
              <a:bodyPr>
                <a:spAutoFit/>
              </a:bodyPr>
              <a:lstStyle/>
              <a:p>
                <a:pPr algn="ctr">
                  <a:defRPr/>
                </a:pPr>
                <a:r>
                  <a:rPr lang="en-US" sz="1200"/>
                  <a:t>Light 1</a:t>
                </a:r>
              </a:p>
            </p:txBody>
          </p:sp>
          <p:sp>
            <p:nvSpPr>
              <p:cNvPr id="11" name="Rounded Rectangle 12"/>
              <p:cNvSpPr/>
              <p:nvPr>
                <p:custDataLst>
                  <p:tags r:id="rId5"/>
                </p:custDataLst>
              </p:nvPr>
            </p:nvSpPr>
            <p:spPr>
              <a:xfrm>
                <a:off x="3429000" y="508064"/>
                <a:ext cx="1016000" cy="1016129"/>
              </a:xfrm>
              <a:prstGeom prst="roundRect">
                <a:avLst/>
              </a:prstGeom>
              <a:solidFill>
                <a:srgbClr val="8338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t>131</a:t>
                </a:r>
              </a:p>
              <a:p>
                <a:pPr>
                  <a:defRPr/>
                </a:pPr>
                <a:r>
                  <a:rPr lang="en-US" sz="1200"/>
                  <a:t>56</a:t>
                </a:r>
              </a:p>
              <a:p>
                <a:pPr>
                  <a:defRPr/>
                </a:pPr>
                <a:r>
                  <a:rPr lang="en-US" sz="1200"/>
                  <a:t>155</a:t>
                </a:r>
              </a:p>
            </p:txBody>
          </p:sp>
          <p:sp>
            <p:nvSpPr>
              <p:cNvPr id="12" name="TextBox 13"/>
              <p:cNvSpPr txBox="1"/>
              <p:nvPr>
                <p:custDataLst>
                  <p:tags r:id="rId6"/>
                </p:custDataLst>
              </p:nvPr>
            </p:nvSpPr>
            <p:spPr>
              <a:xfrm>
                <a:off x="3238500" y="1524193"/>
                <a:ext cx="1397000" cy="276260"/>
              </a:xfrm>
              <a:prstGeom prst="rect">
                <a:avLst/>
              </a:prstGeom>
              <a:noFill/>
            </p:spPr>
            <p:txBody>
              <a:bodyPr>
                <a:spAutoFit/>
              </a:bodyPr>
              <a:lstStyle/>
              <a:p>
                <a:pPr algn="ctr">
                  <a:defRPr/>
                </a:pPr>
                <a:r>
                  <a:rPr lang="en-US" sz="1200"/>
                  <a:t>Dark 2</a:t>
                </a:r>
              </a:p>
            </p:txBody>
          </p:sp>
          <p:sp>
            <p:nvSpPr>
              <p:cNvPr id="13" name="Rounded Rectangle 14"/>
              <p:cNvSpPr/>
              <p:nvPr>
                <p:custDataLst>
                  <p:tags r:id="rId7"/>
                </p:custDataLst>
              </p:nvPr>
            </p:nvSpPr>
            <p:spPr>
              <a:xfrm>
                <a:off x="4572000" y="508064"/>
                <a:ext cx="1016000" cy="1016129"/>
              </a:xfrm>
              <a:prstGeom prst="roundRect">
                <a:avLst/>
              </a:prstGeom>
              <a:solidFill>
                <a:srgbClr val="0063B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t>0</a:t>
                </a:r>
              </a:p>
              <a:p>
                <a:pPr>
                  <a:defRPr/>
                </a:pPr>
                <a:r>
                  <a:rPr lang="en-US" sz="1200"/>
                  <a:t>99</a:t>
                </a:r>
              </a:p>
              <a:p>
                <a:pPr>
                  <a:defRPr/>
                </a:pPr>
                <a:r>
                  <a:rPr lang="en-US" sz="1200"/>
                  <a:t>190</a:t>
                </a:r>
              </a:p>
            </p:txBody>
          </p:sp>
          <p:sp>
            <p:nvSpPr>
              <p:cNvPr id="14" name="TextBox 15"/>
              <p:cNvSpPr txBox="1"/>
              <p:nvPr>
                <p:custDataLst>
                  <p:tags r:id="rId8"/>
                </p:custDataLst>
              </p:nvPr>
            </p:nvSpPr>
            <p:spPr>
              <a:xfrm>
                <a:off x="4381500" y="1524193"/>
                <a:ext cx="1397000" cy="276260"/>
              </a:xfrm>
              <a:prstGeom prst="rect">
                <a:avLst/>
              </a:prstGeom>
              <a:noFill/>
            </p:spPr>
            <p:txBody>
              <a:bodyPr>
                <a:spAutoFit/>
              </a:bodyPr>
              <a:lstStyle/>
              <a:p>
                <a:pPr algn="ctr">
                  <a:defRPr/>
                </a:pPr>
                <a:r>
                  <a:rPr lang="en-US" sz="1200"/>
                  <a:t>Light 2</a:t>
                </a:r>
              </a:p>
            </p:txBody>
          </p:sp>
          <p:sp>
            <p:nvSpPr>
              <p:cNvPr id="15" name="Rounded Rectangle 16"/>
              <p:cNvSpPr/>
              <p:nvPr>
                <p:custDataLst>
                  <p:tags r:id="rId9"/>
                </p:custDataLst>
              </p:nvPr>
            </p:nvSpPr>
            <p:spPr>
              <a:xfrm>
                <a:off x="5715000" y="508064"/>
                <a:ext cx="1016000" cy="1016129"/>
              </a:xfrm>
              <a:prstGeom prst="roundRect">
                <a:avLst/>
              </a:prstGeom>
              <a:solidFill>
                <a:srgbClr val="55A5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t>85</a:t>
                </a:r>
              </a:p>
              <a:p>
                <a:pPr>
                  <a:defRPr/>
                </a:pPr>
                <a:r>
                  <a:rPr lang="en-US" sz="1200"/>
                  <a:t>165</a:t>
                </a:r>
              </a:p>
              <a:p>
                <a:pPr>
                  <a:defRPr/>
                </a:pPr>
                <a:r>
                  <a:rPr lang="en-US" sz="1200"/>
                  <a:t>28</a:t>
                </a:r>
              </a:p>
            </p:txBody>
          </p:sp>
          <p:sp>
            <p:nvSpPr>
              <p:cNvPr id="16" name="TextBox 17"/>
              <p:cNvSpPr txBox="1"/>
              <p:nvPr>
                <p:custDataLst>
                  <p:tags r:id="rId10"/>
                </p:custDataLst>
              </p:nvPr>
            </p:nvSpPr>
            <p:spPr>
              <a:xfrm>
                <a:off x="5524500" y="1524193"/>
                <a:ext cx="1397000" cy="276260"/>
              </a:xfrm>
              <a:prstGeom prst="rect">
                <a:avLst/>
              </a:prstGeom>
              <a:noFill/>
            </p:spPr>
            <p:txBody>
              <a:bodyPr>
                <a:spAutoFit/>
              </a:bodyPr>
              <a:lstStyle/>
              <a:p>
                <a:pPr algn="ctr">
                  <a:defRPr/>
                </a:pPr>
                <a:r>
                  <a:rPr lang="en-US" sz="1200"/>
                  <a:t>Accent 1</a:t>
                </a:r>
              </a:p>
            </p:txBody>
          </p:sp>
          <p:sp>
            <p:nvSpPr>
              <p:cNvPr id="17" name="Rounded Rectangle 18"/>
              <p:cNvSpPr/>
              <p:nvPr>
                <p:custDataLst>
                  <p:tags r:id="rId11"/>
                </p:custDataLst>
              </p:nvPr>
            </p:nvSpPr>
            <p:spPr>
              <a:xfrm>
                <a:off x="6858000" y="508064"/>
                <a:ext cx="1016000" cy="1016129"/>
              </a:xfrm>
              <a:prstGeom prst="roundRect">
                <a:avLst/>
              </a:prstGeom>
              <a:solidFill>
                <a:srgbClr val="D649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t>214</a:t>
                </a:r>
              </a:p>
              <a:p>
                <a:pPr>
                  <a:defRPr/>
                </a:pPr>
                <a:r>
                  <a:rPr lang="en-US" sz="1200"/>
                  <a:t>73</a:t>
                </a:r>
              </a:p>
              <a:p>
                <a:pPr>
                  <a:defRPr/>
                </a:pPr>
                <a:r>
                  <a:rPr lang="en-US" sz="1200"/>
                  <a:t>42</a:t>
                </a:r>
              </a:p>
            </p:txBody>
          </p:sp>
          <p:sp>
            <p:nvSpPr>
              <p:cNvPr id="18" name="TextBox 19"/>
              <p:cNvSpPr txBox="1"/>
              <p:nvPr>
                <p:custDataLst>
                  <p:tags r:id="rId12"/>
                </p:custDataLst>
              </p:nvPr>
            </p:nvSpPr>
            <p:spPr>
              <a:xfrm>
                <a:off x="6667500" y="1524193"/>
                <a:ext cx="1397000" cy="276260"/>
              </a:xfrm>
              <a:prstGeom prst="rect">
                <a:avLst/>
              </a:prstGeom>
              <a:noFill/>
            </p:spPr>
            <p:txBody>
              <a:bodyPr>
                <a:spAutoFit/>
              </a:bodyPr>
              <a:lstStyle/>
              <a:p>
                <a:pPr algn="ctr">
                  <a:defRPr/>
                </a:pPr>
                <a:r>
                  <a:rPr lang="en-US" sz="1200"/>
                  <a:t>Accent 2</a:t>
                </a:r>
              </a:p>
            </p:txBody>
          </p:sp>
          <p:sp>
            <p:nvSpPr>
              <p:cNvPr id="19" name="Rounded Rectangle 20"/>
              <p:cNvSpPr/>
              <p:nvPr>
                <p:custDataLst>
                  <p:tags r:id="rId13"/>
                </p:custDataLst>
              </p:nvPr>
            </p:nvSpPr>
            <p:spPr>
              <a:xfrm>
                <a:off x="1143000" y="1905241"/>
                <a:ext cx="1016000" cy="1016129"/>
              </a:xfrm>
              <a:prstGeom prst="roundRect">
                <a:avLst/>
              </a:prstGeom>
              <a:solidFill>
                <a:srgbClr val="B9AF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t>185</a:t>
                </a:r>
              </a:p>
              <a:p>
                <a:pPr>
                  <a:defRPr/>
                </a:pPr>
                <a:r>
                  <a:rPr lang="en-US" sz="1200"/>
                  <a:t>175</a:t>
                </a:r>
              </a:p>
              <a:p>
                <a:pPr>
                  <a:defRPr/>
                </a:pPr>
                <a:r>
                  <a:rPr lang="en-US" sz="1200"/>
                  <a:t>164</a:t>
                </a:r>
              </a:p>
            </p:txBody>
          </p:sp>
          <p:sp>
            <p:nvSpPr>
              <p:cNvPr id="20" name="TextBox 21"/>
              <p:cNvSpPr txBox="1"/>
              <p:nvPr>
                <p:custDataLst>
                  <p:tags r:id="rId14"/>
                </p:custDataLst>
              </p:nvPr>
            </p:nvSpPr>
            <p:spPr>
              <a:xfrm>
                <a:off x="952500" y="2921369"/>
                <a:ext cx="1397000" cy="276260"/>
              </a:xfrm>
              <a:prstGeom prst="rect">
                <a:avLst/>
              </a:prstGeom>
              <a:noFill/>
            </p:spPr>
            <p:txBody>
              <a:bodyPr>
                <a:spAutoFit/>
              </a:bodyPr>
              <a:lstStyle/>
              <a:p>
                <a:pPr algn="ctr">
                  <a:defRPr/>
                </a:pPr>
                <a:r>
                  <a:rPr lang="en-US" sz="1200"/>
                  <a:t>Accent 3</a:t>
                </a:r>
              </a:p>
            </p:txBody>
          </p:sp>
          <p:sp>
            <p:nvSpPr>
              <p:cNvPr id="21" name="Rounded Rectangle 22"/>
              <p:cNvSpPr/>
              <p:nvPr>
                <p:custDataLst>
                  <p:tags r:id="rId15"/>
                </p:custDataLst>
              </p:nvPr>
            </p:nvSpPr>
            <p:spPr>
              <a:xfrm>
                <a:off x="2286000" y="1905241"/>
                <a:ext cx="1016000" cy="1016129"/>
              </a:xfrm>
              <a:prstGeom prst="roundRect">
                <a:avLst/>
              </a:prstGeom>
              <a:solidFill>
                <a:srgbClr val="974B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t>151</a:t>
                </a:r>
              </a:p>
              <a:p>
                <a:pPr>
                  <a:defRPr/>
                </a:pPr>
                <a:r>
                  <a:rPr lang="en-US" sz="1200"/>
                  <a:t>75</a:t>
                </a:r>
              </a:p>
              <a:p>
                <a:pPr>
                  <a:defRPr/>
                </a:pPr>
                <a:r>
                  <a:rPr lang="en-US" sz="1200"/>
                  <a:t>7</a:t>
                </a:r>
              </a:p>
            </p:txBody>
          </p:sp>
          <p:sp>
            <p:nvSpPr>
              <p:cNvPr id="22" name="TextBox 23"/>
              <p:cNvSpPr txBox="1"/>
              <p:nvPr>
                <p:custDataLst>
                  <p:tags r:id="rId16"/>
                </p:custDataLst>
              </p:nvPr>
            </p:nvSpPr>
            <p:spPr>
              <a:xfrm>
                <a:off x="2095500" y="2921369"/>
                <a:ext cx="1397000" cy="276260"/>
              </a:xfrm>
              <a:prstGeom prst="rect">
                <a:avLst/>
              </a:prstGeom>
              <a:noFill/>
            </p:spPr>
            <p:txBody>
              <a:bodyPr>
                <a:spAutoFit/>
              </a:bodyPr>
              <a:lstStyle/>
              <a:p>
                <a:pPr algn="ctr">
                  <a:defRPr/>
                </a:pPr>
                <a:r>
                  <a:rPr lang="en-US" sz="1200"/>
                  <a:t>Accent 4</a:t>
                </a:r>
              </a:p>
            </p:txBody>
          </p:sp>
          <p:sp>
            <p:nvSpPr>
              <p:cNvPr id="23" name="Rounded Rectangle 24"/>
              <p:cNvSpPr/>
              <p:nvPr>
                <p:custDataLst>
                  <p:tags r:id="rId17"/>
                </p:custDataLst>
              </p:nvPr>
            </p:nvSpPr>
            <p:spPr>
              <a:xfrm>
                <a:off x="3429000" y="1905241"/>
                <a:ext cx="1016000" cy="1016129"/>
              </a:xfrm>
              <a:prstGeom prst="roundRect">
                <a:avLst/>
              </a:prstGeom>
              <a:solidFill>
                <a:srgbClr val="C1B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t>193</a:t>
                </a:r>
              </a:p>
              <a:p>
                <a:pPr>
                  <a:defRPr/>
                </a:pPr>
                <a:r>
                  <a:rPr lang="en-US" sz="1200"/>
                  <a:t>187</a:t>
                </a:r>
              </a:p>
              <a:p>
                <a:pPr>
                  <a:defRPr/>
                </a:pPr>
                <a:r>
                  <a:rPr lang="en-US" sz="1200"/>
                  <a:t>0</a:t>
                </a:r>
              </a:p>
            </p:txBody>
          </p:sp>
          <p:sp>
            <p:nvSpPr>
              <p:cNvPr id="24" name="TextBox 25"/>
              <p:cNvSpPr txBox="1"/>
              <p:nvPr>
                <p:custDataLst>
                  <p:tags r:id="rId18"/>
                </p:custDataLst>
              </p:nvPr>
            </p:nvSpPr>
            <p:spPr>
              <a:xfrm>
                <a:off x="3238500" y="2921369"/>
                <a:ext cx="1397000" cy="276260"/>
              </a:xfrm>
              <a:prstGeom prst="rect">
                <a:avLst/>
              </a:prstGeom>
              <a:noFill/>
            </p:spPr>
            <p:txBody>
              <a:bodyPr>
                <a:spAutoFit/>
              </a:bodyPr>
              <a:lstStyle/>
              <a:p>
                <a:pPr algn="ctr">
                  <a:defRPr/>
                </a:pPr>
                <a:r>
                  <a:rPr lang="en-US" sz="1200"/>
                  <a:t>Accent 5</a:t>
                </a:r>
              </a:p>
            </p:txBody>
          </p:sp>
          <p:sp>
            <p:nvSpPr>
              <p:cNvPr id="25" name="Rounded Rectangle 26"/>
              <p:cNvSpPr/>
              <p:nvPr>
                <p:custDataLst>
                  <p:tags r:id="rId19"/>
                </p:custDataLst>
              </p:nvPr>
            </p:nvSpPr>
            <p:spPr>
              <a:xfrm>
                <a:off x="4572000" y="1905241"/>
                <a:ext cx="1016000" cy="1016129"/>
              </a:xfrm>
              <a:prstGeom prst="roundRect">
                <a:avLst/>
              </a:prstGeom>
              <a:solidFill>
                <a:srgbClr val="FFDD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t>255</a:t>
                </a:r>
              </a:p>
              <a:p>
                <a:pPr>
                  <a:defRPr/>
                </a:pPr>
                <a:r>
                  <a:rPr lang="en-US" sz="1200"/>
                  <a:t>221</a:t>
                </a:r>
              </a:p>
              <a:p>
                <a:pPr>
                  <a:defRPr/>
                </a:pPr>
                <a:r>
                  <a:rPr lang="en-US" sz="1200"/>
                  <a:t>62</a:t>
                </a:r>
              </a:p>
            </p:txBody>
          </p:sp>
          <p:sp>
            <p:nvSpPr>
              <p:cNvPr id="26" name="TextBox 27"/>
              <p:cNvSpPr txBox="1"/>
              <p:nvPr>
                <p:custDataLst>
                  <p:tags r:id="rId20"/>
                </p:custDataLst>
              </p:nvPr>
            </p:nvSpPr>
            <p:spPr>
              <a:xfrm>
                <a:off x="4381500" y="2921369"/>
                <a:ext cx="1397000" cy="276260"/>
              </a:xfrm>
              <a:prstGeom prst="rect">
                <a:avLst/>
              </a:prstGeom>
              <a:noFill/>
            </p:spPr>
            <p:txBody>
              <a:bodyPr>
                <a:spAutoFit/>
              </a:bodyPr>
              <a:lstStyle/>
              <a:p>
                <a:pPr algn="ctr">
                  <a:defRPr/>
                </a:pPr>
                <a:r>
                  <a:rPr lang="en-US" sz="1200"/>
                  <a:t>Accent 6</a:t>
                </a:r>
              </a:p>
            </p:txBody>
          </p:sp>
          <p:sp>
            <p:nvSpPr>
              <p:cNvPr id="27" name="Rounded Rectangle 28"/>
              <p:cNvSpPr/>
              <p:nvPr>
                <p:custDataLst>
                  <p:tags r:id="rId21"/>
                </p:custDataLst>
              </p:nvPr>
            </p:nvSpPr>
            <p:spPr>
              <a:xfrm>
                <a:off x="5715000" y="1905241"/>
                <a:ext cx="1016000" cy="1016129"/>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t>255</a:t>
                </a:r>
              </a:p>
              <a:p>
                <a:pPr>
                  <a:defRPr/>
                </a:pPr>
                <a:r>
                  <a:rPr lang="en-US" sz="1200"/>
                  <a:t>255</a:t>
                </a:r>
              </a:p>
              <a:p>
                <a:pPr>
                  <a:defRPr/>
                </a:pPr>
                <a:r>
                  <a:rPr lang="en-US" sz="1200"/>
                  <a:t>255</a:t>
                </a:r>
              </a:p>
            </p:txBody>
          </p:sp>
          <p:sp>
            <p:nvSpPr>
              <p:cNvPr id="28" name="TextBox 29"/>
              <p:cNvSpPr txBox="1"/>
              <p:nvPr>
                <p:custDataLst>
                  <p:tags r:id="rId22"/>
                </p:custDataLst>
              </p:nvPr>
            </p:nvSpPr>
            <p:spPr>
              <a:xfrm>
                <a:off x="5524500" y="2921369"/>
                <a:ext cx="1397000" cy="276260"/>
              </a:xfrm>
              <a:prstGeom prst="rect">
                <a:avLst/>
              </a:prstGeom>
              <a:noFill/>
            </p:spPr>
            <p:txBody>
              <a:bodyPr>
                <a:spAutoFit/>
              </a:bodyPr>
              <a:lstStyle/>
              <a:p>
                <a:pPr algn="ctr">
                  <a:defRPr/>
                </a:pPr>
                <a:r>
                  <a:rPr lang="en-US" sz="1200"/>
                  <a:t>Hyperlink</a:t>
                </a:r>
              </a:p>
            </p:txBody>
          </p:sp>
          <p:sp>
            <p:nvSpPr>
              <p:cNvPr id="29" name="Rounded Rectangle 30"/>
              <p:cNvSpPr/>
              <p:nvPr>
                <p:custDataLst>
                  <p:tags r:id="rId23"/>
                </p:custDataLst>
              </p:nvPr>
            </p:nvSpPr>
            <p:spPr>
              <a:xfrm>
                <a:off x="6858000" y="1905241"/>
                <a:ext cx="1016000" cy="1016129"/>
              </a:xfrm>
              <a:prstGeom prst="roundRect">
                <a:avLst/>
              </a:prstGeom>
              <a:solidFill>
                <a:srgbClr val="EC89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t>236</a:t>
                </a:r>
              </a:p>
              <a:p>
                <a:pPr>
                  <a:defRPr/>
                </a:pPr>
                <a:r>
                  <a:rPr lang="en-US" sz="1200"/>
                  <a:t>137</a:t>
                </a:r>
              </a:p>
              <a:p>
                <a:pPr>
                  <a:defRPr/>
                </a:pPr>
                <a:r>
                  <a:rPr lang="en-US" sz="1200"/>
                  <a:t>29</a:t>
                </a:r>
              </a:p>
            </p:txBody>
          </p:sp>
          <p:sp>
            <p:nvSpPr>
              <p:cNvPr id="30" name="TextBox 31"/>
              <p:cNvSpPr txBox="1"/>
              <p:nvPr>
                <p:custDataLst>
                  <p:tags r:id="rId24"/>
                </p:custDataLst>
              </p:nvPr>
            </p:nvSpPr>
            <p:spPr>
              <a:xfrm>
                <a:off x="6667500" y="2921369"/>
                <a:ext cx="1397000" cy="276260"/>
              </a:xfrm>
              <a:prstGeom prst="rect">
                <a:avLst/>
              </a:prstGeom>
              <a:noFill/>
            </p:spPr>
            <p:txBody>
              <a:bodyPr>
                <a:spAutoFit/>
              </a:bodyPr>
              <a:lstStyle/>
              <a:p>
                <a:pPr algn="ctr">
                  <a:defRPr/>
                </a:pPr>
                <a:r>
                  <a:rPr lang="en-US" sz="1200"/>
                  <a:t>Followed Hyperlink</a:t>
                </a:r>
              </a:p>
            </p:txBody>
          </p:sp>
          <p:sp>
            <p:nvSpPr>
              <p:cNvPr id="31" name="Rounded Rectangle 32"/>
              <p:cNvSpPr/>
              <p:nvPr>
                <p:custDataLst>
                  <p:tags r:id="rId25"/>
                </p:custDataLst>
              </p:nvPr>
            </p:nvSpPr>
            <p:spPr>
              <a:xfrm>
                <a:off x="1143000" y="3429434"/>
                <a:ext cx="1016000" cy="1016129"/>
              </a:xfrm>
              <a:prstGeom prst="roundRect">
                <a:avLst/>
              </a:prstGeom>
              <a:solidFill>
                <a:srgbClr val="7FAFDD"/>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t>127</a:t>
                </a:r>
              </a:p>
              <a:p>
                <a:pPr>
                  <a:defRPr/>
                </a:pPr>
                <a:r>
                  <a:rPr lang="en-US" sz="1200"/>
                  <a:t>175</a:t>
                </a:r>
              </a:p>
              <a:p>
                <a:pPr>
                  <a:defRPr/>
                </a:pPr>
                <a:r>
                  <a:rPr lang="en-US" sz="1200"/>
                  <a:t>221</a:t>
                </a:r>
              </a:p>
            </p:txBody>
          </p:sp>
          <p:sp>
            <p:nvSpPr>
              <p:cNvPr id="32" name="TextBox 33"/>
              <p:cNvSpPr txBox="1"/>
              <p:nvPr>
                <p:custDataLst>
                  <p:tags r:id="rId26"/>
                </p:custDataLst>
              </p:nvPr>
            </p:nvSpPr>
            <p:spPr>
              <a:xfrm>
                <a:off x="952500" y="4445562"/>
                <a:ext cx="1397000" cy="276260"/>
              </a:xfrm>
              <a:prstGeom prst="rect">
                <a:avLst/>
              </a:prstGeom>
              <a:noFill/>
            </p:spPr>
            <p:txBody>
              <a:bodyPr>
                <a:spAutoFit/>
              </a:bodyPr>
              <a:lstStyle/>
              <a:p>
                <a:pPr algn="ctr">
                  <a:defRPr/>
                </a:pPr>
                <a:r>
                  <a:rPr lang="en-US" sz="1200" dirty="0"/>
                  <a:t>Tata Blue 50%</a:t>
                </a:r>
              </a:p>
            </p:txBody>
          </p:sp>
          <p:sp>
            <p:nvSpPr>
              <p:cNvPr id="33" name="Rounded Rectangle 34"/>
              <p:cNvSpPr/>
              <p:nvPr>
                <p:custDataLst>
                  <p:tags r:id="rId27"/>
                </p:custDataLst>
              </p:nvPr>
            </p:nvSpPr>
            <p:spPr>
              <a:xfrm>
                <a:off x="2286000" y="3429434"/>
                <a:ext cx="1016000" cy="1016129"/>
              </a:xfrm>
              <a:prstGeom prst="roundRect">
                <a:avLst/>
              </a:prstGeom>
              <a:solidFill>
                <a:srgbClr val="CBD7EE"/>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t>203</a:t>
                </a:r>
              </a:p>
              <a:p>
                <a:pPr>
                  <a:defRPr/>
                </a:pPr>
                <a:r>
                  <a:rPr lang="en-US" sz="1200"/>
                  <a:t>215</a:t>
                </a:r>
              </a:p>
              <a:p>
                <a:pPr>
                  <a:defRPr/>
                </a:pPr>
                <a:r>
                  <a:rPr lang="en-US" sz="1200"/>
                  <a:t>238</a:t>
                </a:r>
              </a:p>
            </p:txBody>
          </p:sp>
          <p:sp>
            <p:nvSpPr>
              <p:cNvPr id="34" name="TextBox 35"/>
              <p:cNvSpPr txBox="1"/>
              <p:nvPr>
                <p:custDataLst>
                  <p:tags r:id="rId28"/>
                </p:custDataLst>
              </p:nvPr>
            </p:nvSpPr>
            <p:spPr>
              <a:xfrm>
                <a:off x="2095500" y="4445562"/>
                <a:ext cx="1397000" cy="276260"/>
              </a:xfrm>
              <a:prstGeom prst="rect">
                <a:avLst/>
              </a:prstGeom>
              <a:noFill/>
            </p:spPr>
            <p:txBody>
              <a:bodyPr>
                <a:spAutoFit/>
              </a:bodyPr>
              <a:lstStyle/>
              <a:p>
                <a:pPr algn="ctr">
                  <a:defRPr/>
                </a:pPr>
                <a:r>
                  <a:rPr lang="en-US" sz="1200" dirty="0"/>
                  <a:t>Tata Blue 25%</a:t>
                </a:r>
              </a:p>
            </p:txBody>
          </p:sp>
          <p:sp>
            <p:nvSpPr>
              <p:cNvPr id="35" name="Rounded Rectangle 36"/>
              <p:cNvSpPr/>
              <p:nvPr>
                <p:custDataLst>
                  <p:tags r:id="rId29"/>
                </p:custDataLst>
              </p:nvPr>
            </p:nvSpPr>
            <p:spPr>
              <a:xfrm>
                <a:off x="3429000" y="3429434"/>
                <a:ext cx="1016000" cy="1016129"/>
              </a:xfrm>
              <a:prstGeom prst="roundRect">
                <a:avLst/>
              </a:prstGeom>
              <a:solidFill>
                <a:srgbClr val="B395C5"/>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solidFill>
                      <a:schemeClr val="dk2"/>
                    </a:solidFill>
                  </a:rPr>
                  <a:t>179</a:t>
                </a:r>
              </a:p>
              <a:p>
                <a:pPr>
                  <a:defRPr/>
                </a:pPr>
                <a:r>
                  <a:rPr lang="en-US" sz="1200">
                    <a:solidFill>
                      <a:schemeClr val="dk2"/>
                    </a:solidFill>
                  </a:rPr>
                  <a:t>149</a:t>
                </a:r>
              </a:p>
              <a:p>
                <a:pPr>
                  <a:defRPr/>
                </a:pPr>
                <a:r>
                  <a:rPr lang="en-US" sz="1200">
                    <a:solidFill>
                      <a:schemeClr val="dk2"/>
                    </a:solidFill>
                  </a:rPr>
                  <a:t>197</a:t>
                </a:r>
              </a:p>
            </p:txBody>
          </p:sp>
          <p:sp>
            <p:nvSpPr>
              <p:cNvPr id="36" name="TextBox 37"/>
              <p:cNvSpPr txBox="1"/>
              <p:nvPr>
                <p:custDataLst>
                  <p:tags r:id="rId30"/>
                </p:custDataLst>
              </p:nvPr>
            </p:nvSpPr>
            <p:spPr>
              <a:xfrm>
                <a:off x="3238500" y="4445562"/>
                <a:ext cx="1397000" cy="276260"/>
              </a:xfrm>
              <a:prstGeom prst="rect">
                <a:avLst/>
              </a:prstGeom>
              <a:noFill/>
            </p:spPr>
            <p:txBody>
              <a:bodyPr>
                <a:spAutoFit/>
              </a:bodyPr>
              <a:lstStyle/>
              <a:p>
                <a:pPr algn="ctr">
                  <a:defRPr/>
                </a:pPr>
                <a:r>
                  <a:rPr lang="en-US" sz="1200" dirty="0"/>
                  <a:t>Purple 50 %</a:t>
                </a:r>
              </a:p>
            </p:txBody>
          </p:sp>
          <p:sp>
            <p:nvSpPr>
              <p:cNvPr id="37" name="Rounded Rectangle 38"/>
              <p:cNvSpPr/>
              <p:nvPr>
                <p:custDataLst>
                  <p:tags r:id="rId31"/>
                </p:custDataLst>
              </p:nvPr>
            </p:nvSpPr>
            <p:spPr>
              <a:xfrm>
                <a:off x="4572000" y="3429434"/>
                <a:ext cx="1016000" cy="1016129"/>
              </a:xfrm>
              <a:prstGeom prst="roundRect">
                <a:avLst/>
              </a:prstGeom>
              <a:solidFill>
                <a:srgbClr val="D4C3DF"/>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t>212</a:t>
                </a:r>
              </a:p>
              <a:p>
                <a:pPr>
                  <a:defRPr/>
                </a:pPr>
                <a:r>
                  <a:rPr lang="en-US" sz="1200"/>
                  <a:t>195</a:t>
                </a:r>
              </a:p>
              <a:p>
                <a:pPr>
                  <a:defRPr/>
                </a:pPr>
                <a:r>
                  <a:rPr lang="en-US" sz="1200"/>
                  <a:t>223</a:t>
                </a:r>
              </a:p>
            </p:txBody>
          </p:sp>
          <p:sp>
            <p:nvSpPr>
              <p:cNvPr id="38" name="TextBox 39"/>
              <p:cNvSpPr txBox="1"/>
              <p:nvPr>
                <p:custDataLst>
                  <p:tags r:id="rId32"/>
                </p:custDataLst>
              </p:nvPr>
            </p:nvSpPr>
            <p:spPr>
              <a:xfrm>
                <a:off x="4381500" y="4445562"/>
                <a:ext cx="1397000" cy="276260"/>
              </a:xfrm>
              <a:prstGeom prst="rect">
                <a:avLst/>
              </a:prstGeom>
              <a:noFill/>
            </p:spPr>
            <p:txBody>
              <a:bodyPr>
                <a:spAutoFit/>
              </a:bodyPr>
              <a:lstStyle/>
              <a:p>
                <a:pPr algn="ctr">
                  <a:defRPr/>
                </a:pPr>
                <a:r>
                  <a:rPr lang="en-US" sz="1200" dirty="0"/>
                  <a:t>Purple 25 %</a:t>
                </a:r>
              </a:p>
            </p:txBody>
          </p:sp>
          <p:sp>
            <p:nvSpPr>
              <p:cNvPr id="39" name="Rounded Rectangle 40"/>
              <p:cNvSpPr/>
              <p:nvPr>
                <p:custDataLst>
                  <p:tags r:id="rId33"/>
                </p:custDataLst>
              </p:nvPr>
            </p:nvSpPr>
            <p:spPr>
              <a:xfrm>
                <a:off x="5715000" y="3429434"/>
                <a:ext cx="1016000" cy="1016129"/>
              </a:xfrm>
              <a:prstGeom prst="roundRect">
                <a:avLst/>
              </a:prstGeom>
              <a:solidFill>
                <a:srgbClr val="FFF2A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t>255</a:t>
                </a:r>
              </a:p>
              <a:p>
                <a:pPr>
                  <a:defRPr/>
                </a:pPr>
                <a:r>
                  <a:rPr lang="en-US" sz="1200"/>
                  <a:t>242</a:t>
                </a:r>
              </a:p>
              <a:p>
                <a:pPr>
                  <a:defRPr/>
                </a:pPr>
                <a:r>
                  <a:rPr lang="en-US" sz="1200"/>
                  <a:t>171</a:t>
                </a:r>
              </a:p>
            </p:txBody>
          </p:sp>
          <p:sp>
            <p:nvSpPr>
              <p:cNvPr id="40" name="TextBox 41"/>
              <p:cNvSpPr txBox="1"/>
              <p:nvPr>
                <p:custDataLst>
                  <p:tags r:id="rId34"/>
                </p:custDataLst>
              </p:nvPr>
            </p:nvSpPr>
            <p:spPr>
              <a:xfrm>
                <a:off x="5524500" y="4445562"/>
                <a:ext cx="1397000" cy="276260"/>
              </a:xfrm>
              <a:prstGeom prst="rect">
                <a:avLst/>
              </a:prstGeom>
              <a:noFill/>
            </p:spPr>
            <p:txBody>
              <a:bodyPr>
                <a:spAutoFit/>
              </a:bodyPr>
              <a:lstStyle/>
              <a:p>
                <a:pPr algn="ctr">
                  <a:defRPr/>
                </a:pPr>
                <a:r>
                  <a:rPr lang="en-US" sz="1200" dirty="0"/>
                  <a:t>Yellow 50 %</a:t>
                </a:r>
              </a:p>
            </p:txBody>
          </p:sp>
          <p:sp>
            <p:nvSpPr>
              <p:cNvPr id="41" name="Rounded Rectangle 42"/>
              <p:cNvSpPr/>
              <p:nvPr>
                <p:custDataLst>
                  <p:tags r:id="rId35"/>
                </p:custDataLst>
              </p:nvPr>
            </p:nvSpPr>
            <p:spPr>
              <a:xfrm>
                <a:off x="6858000" y="3429434"/>
                <a:ext cx="1016000" cy="1016129"/>
              </a:xfrm>
              <a:prstGeom prst="roundRect">
                <a:avLst/>
              </a:prstGeom>
              <a:solidFill>
                <a:srgbClr val="FFF9D5"/>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t>255</a:t>
                </a:r>
              </a:p>
              <a:p>
                <a:pPr>
                  <a:defRPr/>
                </a:pPr>
                <a:r>
                  <a:rPr lang="en-US" sz="1200"/>
                  <a:t>249</a:t>
                </a:r>
              </a:p>
              <a:p>
                <a:pPr>
                  <a:defRPr/>
                </a:pPr>
                <a:r>
                  <a:rPr lang="en-US" sz="1200"/>
                  <a:t>213</a:t>
                </a:r>
                <a:endParaRPr lang="en-US" sz="1200" dirty="0"/>
              </a:p>
            </p:txBody>
          </p:sp>
          <p:sp>
            <p:nvSpPr>
              <p:cNvPr id="42" name="TextBox 43"/>
              <p:cNvSpPr txBox="1"/>
              <p:nvPr>
                <p:custDataLst>
                  <p:tags r:id="rId36"/>
                </p:custDataLst>
              </p:nvPr>
            </p:nvSpPr>
            <p:spPr>
              <a:xfrm>
                <a:off x="6667500" y="4445562"/>
                <a:ext cx="1397000" cy="276260"/>
              </a:xfrm>
              <a:prstGeom prst="rect">
                <a:avLst/>
              </a:prstGeom>
              <a:noFill/>
            </p:spPr>
            <p:txBody>
              <a:bodyPr>
                <a:spAutoFit/>
              </a:bodyPr>
              <a:lstStyle/>
              <a:p>
                <a:pPr algn="ctr">
                  <a:defRPr/>
                </a:pPr>
                <a:r>
                  <a:rPr lang="en-US" sz="1200" dirty="0"/>
                  <a:t>Yellow 25 %</a:t>
                </a:r>
              </a:p>
            </p:txBody>
          </p:sp>
          <p:sp>
            <p:nvSpPr>
              <p:cNvPr id="43" name="Rounded Rectangle 44"/>
              <p:cNvSpPr/>
              <p:nvPr>
                <p:custDataLst>
                  <p:tags r:id="rId37"/>
                </p:custDataLst>
              </p:nvPr>
            </p:nvSpPr>
            <p:spPr>
              <a:xfrm>
                <a:off x="1143000" y="4826610"/>
                <a:ext cx="1016000" cy="1016129"/>
              </a:xfrm>
              <a:prstGeom prst="roundRect">
                <a:avLst/>
              </a:prstGeom>
              <a:solidFill>
                <a:srgbClr val="E5CDB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t>229</a:t>
                </a:r>
              </a:p>
              <a:p>
                <a:pPr>
                  <a:defRPr/>
                </a:pPr>
                <a:r>
                  <a:rPr lang="en-US" sz="1200"/>
                  <a:t>205</a:t>
                </a:r>
              </a:p>
              <a:p>
                <a:pPr>
                  <a:defRPr/>
                </a:pPr>
                <a:r>
                  <a:rPr lang="en-US" sz="1200"/>
                  <a:t>186</a:t>
                </a:r>
                <a:endParaRPr lang="en-US" sz="1200" dirty="0"/>
              </a:p>
            </p:txBody>
          </p:sp>
          <p:sp>
            <p:nvSpPr>
              <p:cNvPr id="44" name="TextBox 45"/>
              <p:cNvSpPr txBox="1"/>
              <p:nvPr>
                <p:custDataLst>
                  <p:tags r:id="rId38"/>
                </p:custDataLst>
              </p:nvPr>
            </p:nvSpPr>
            <p:spPr>
              <a:xfrm>
                <a:off x="952500" y="5842739"/>
                <a:ext cx="1397000" cy="276260"/>
              </a:xfrm>
              <a:prstGeom prst="rect">
                <a:avLst/>
              </a:prstGeom>
              <a:noFill/>
            </p:spPr>
            <p:txBody>
              <a:bodyPr>
                <a:spAutoFit/>
              </a:bodyPr>
              <a:lstStyle/>
              <a:p>
                <a:pPr algn="ctr">
                  <a:defRPr/>
                </a:pPr>
                <a:r>
                  <a:rPr lang="en-US" sz="1200" dirty="0"/>
                  <a:t>Brown 50 %</a:t>
                </a:r>
              </a:p>
            </p:txBody>
          </p:sp>
          <p:sp>
            <p:nvSpPr>
              <p:cNvPr id="45" name="Rounded Rectangle 46"/>
              <p:cNvSpPr/>
              <p:nvPr>
                <p:custDataLst>
                  <p:tags r:id="rId39"/>
                </p:custDataLst>
              </p:nvPr>
            </p:nvSpPr>
            <p:spPr>
              <a:xfrm>
                <a:off x="2286000" y="4826610"/>
                <a:ext cx="1016000" cy="1016129"/>
              </a:xfrm>
              <a:prstGeom prst="roundRect">
                <a:avLst/>
              </a:prstGeom>
              <a:solidFill>
                <a:srgbClr val="F8F1E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t>248</a:t>
                </a:r>
              </a:p>
              <a:p>
                <a:pPr>
                  <a:defRPr/>
                </a:pPr>
                <a:r>
                  <a:rPr lang="en-US" sz="1200"/>
                  <a:t>241</a:t>
                </a:r>
              </a:p>
              <a:p>
                <a:pPr>
                  <a:defRPr/>
                </a:pPr>
                <a:r>
                  <a:rPr lang="en-US" sz="1200"/>
                  <a:t>235</a:t>
                </a:r>
              </a:p>
            </p:txBody>
          </p:sp>
          <p:sp>
            <p:nvSpPr>
              <p:cNvPr id="46" name="TextBox 47"/>
              <p:cNvSpPr txBox="1"/>
              <p:nvPr>
                <p:custDataLst>
                  <p:tags r:id="rId40"/>
                </p:custDataLst>
              </p:nvPr>
            </p:nvSpPr>
            <p:spPr>
              <a:xfrm>
                <a:off x="2095500" y="5842739"/>
                <a:ext cx="1397000" cy="276260"/>
              </a:xfrm>
              <a:prstGeom prst="rect">
                <a:avLst/>
              </a:prstGeom>
              <a:noFill/>
            </p:spPr>
            <p:txBody>
              <a:bodyPr>
                <a:spAutoFit/>
              </a:bodyPr>
              <a:lstStyle/>
              <a:p>
                <a:pPr algn="ctr">
                  <a:defRPr/>
                </a:pPr>
                <a:r>
                  <a:rPr lang="en-US" sz="1200" dirty="0"/>
                  <a:t>Brown 25 %</a:t>
                </a:r>
              </a:p>
            </p:txBody>
          </p:sp>
          <p:sp>
            <p:nvSpPr>
              <p:cNvPr id="47" name="Rounded Rectangle 48"/>
              <p:cNvSpPr/>
              <p:nvPr>
                <p:custDataLst>
                  <p:tags r:id="rId41"/>
                </p:custDataLst>
              </p:nvPr>
            </p:nvSpPr>
            <p:spPr>
              <a:xfrm>
                <a:off x="3429000" y="4826610"/>
                <a:ext cx="1016000" cy="1016129"/>
              </a:xfrm>
              <a:prstGeom prst="roundRect">
                <a:avLst/>
              </a:prstGeom>
              <a:solidFill>
                <a:srgbClr val="B4D59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solidFill>
                      <a:srgbClr val="7FAFDD"/>
                    </a:solidFill>
                  </a:rPr>
                  <a:t>180</a:t>
                </a:r>
              </a:p>
              <a:p>
                <a:pPr>
                  <a:defRPr/>
                </a:pPr>
                <a:r>
                  <a:rPr lang="en-US" sz="1200">
                    <a:solidFill>
                      <a:srgbClr val="7FAFDD"/>
                    </a:solidFill>
                  </a:rPr>
                  <a:t>213</a:t>
                </a:r>
              </a:p>
              <a:p>
                <a:pPr>
                  <a:defRPr/>
                </a:pPr>
                <a:r>
                  <a:rPr lang="en-US" sz="1200">
                    <a:solidFill>
                      <a:srgbClr val="7FAFDD"/>
                    </a:solidFill>
                  </a:rPr>
                  <a:t>154</a:t>
                </a:r>
                <a:endParaRPr lang="en-US" sz="1200" dirty="0">
                  <a:solidFill>
                    <a:srgbClr val="7FAFDD"/>
                  </a:solidFill>
                </a:endParaRPr>
              </a:p>
            </p:txBody>
          </p:sp>
          <p:sp>
            <p:nvSpPr>
              <p:cNvPr id="48" name="TextBox 49"/>
              <p:cNvSpPr txBox="1"/>
              <p:nvPr>
                <p:custDataLst>
                  <p:tags r:id="rId42"/>
                </p:custDataLst>
              </p:nvPr>
            </p:nvSpPr>
            <p:spPr>
              <a:xfrm>
                <a:off x="3238500" y="5842739"/>
                <a:ext cx="1397000" cy="276260"/>
              </a:xfrm>
              <a:prstGeom prst="rect">
                <a:avLst/>
              </a:prstGeom>
              <a:noFill/>
            </p:spPr>
            <p:txBody>
              <a:bodyPr>
                <a:spAutoFit/>
              </a:bodyPr>
              <a:lstStyle/>
              <a:p>
                <a:pPr algn="ctr">
                  <a:defRPr/>
                </a:pPr>
                <a:r>
                  <a:rPr lang="en-US" sz="1200" dirty="0"/>
                  <a:t>Green 50 %</a:t>
                </a:r>
              </a:p>
            </p:txBody>
          </p:sp>
          <p:sp>
            <p:nvSpPr>
              <p:cNvPr id="49" name="Rounded Rectangle 50"/>
              <p:cNvSpPr/>
              <p:nvPr>
                <p:custDataLst>
                  <p:tags r:id="rId43"/>
                </p:custDataLst>
              </p:nvPr>
            </p:nvSpPr>
            <p:spPr>
              <a:xfrm>
                <a:off x="4572000" y="4826610"/>
                <a:ext cx="1016000" cy="1016129"/>
              </a:xfrm>
              <a:prstGeom prst="roundRect">
                <a:avLst/>
              </a:prstGeom>
              <a:solidFill>
                <a:srgbClr val="D6E7C8"/>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t>214</a:t>
                </a:r>
              </a:p>
              <a:p>
                <a:pPr>
                  <a:defRPr/>
                </a:pPr>
                <a:r>
                  <a:rPr lang="en-US" sz="1200"/>
                  <a:t>231</a:t>
                </a:r>
              </a:p>
              <a:p>
                <a:pPr>
                  <a:defRPr/>
                </a:pPr>
                <a:r>
                  <a:rPr lang="en-US" sz="1200"/>
                  <a:t>200</a:t>
                </a:r>
                <a:endParaRPr lang="en-US" sz="1200" dirty="0"/>
              </a:p>
            </p:txBody>
          </p:sp>
          <p:sp>
            <p:nvSpPr>
              <p:cNvPr id="50" name="TextBox 51"/>
              <p:cNvSpPr txBox="1"/>
              <p:nvPr>
                <p:custDataLst>
                  <p:tags r:id="rId44"/>
                </p:custDataLst>
              </p:nvPr>
            </p:nvSpPr>
            <p:spPr>
              <a:xfrm>
                <a:off x="4381500" y="5842739"/>
                <a:ext cx="1397000" cy="276260"/>
              </a:xfrm>
              <a:prstGeom prst="rect">
                <a:avLst/>
              </a:prstGeom>
              <a:noFill/>
            </p:spPr>
            <p:txBody>
              <a:bodyPr>
                <a:spAutoFit/>
              </a:bodyPr>
              <a:lstStyle/>
              <a:p>
                <a:pPr algn="ctr">
                  <a:defRPr/>
                </a:pPr>
                <a:r>
                  <a:rPr lang="en-US" sz="1200" dirty="0"/>
                  <a:t>Green 25 %</a:t>
                </a:r>
              </a:p>
            </p:txBody>
          </p:sp>
          <p:sp>
            <p:nvSpPr>
              <p:cNvPr id="51" name="Rounded Rectangle 52"/>
              <p:cNvSpPr/>
              <p:nvPr>
                <p:custDataLst>
                  <p:tags r:id="rId45"/>
                </p:custDataLst>
              </p:nvPr>
            </p:nvSpPr>
            <p:spPr>
              <a:xfrm>
                <a:off x="5715000" y="4826610"/>
                <a:ext cx="1016000" cy="1016129"/>
              </a:xfrm>
              <a:prstGeom prst="roundRect">
                <a:avLst/>
              </a:prstGeom>
              <a:solidFill>
                <a:srgbClr val="F1F0C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t>241</a:t>
                </a:r>
              </a:p>
              <a:p>
                <a:pPr>
                  <a:defRPr/>
                </a:pPr>
                <a:r>
                  <a:rPr lang="en-US" sz="1200"/>
                  <a:t>240</a:t>
                </a:r>
              </a:p>
              <a:p>
                <a:pPr>
                  <a:defRPr/>
                </a:pPr>
                <a:r>
                  <a:rPr lang="en-US" sz="1200"/>
                  <a:t>202</a:t>
                </a:r>
                <a:endParaRPr lang="en-US" sz="1200" dirty="0"/>
              </a:p>
            </p:txBody>
          </p:sp>
          <p:sp>
            <p:nvSpPr>
              <p:cNvPr id="52" name="TextBox 53"/>
              <p:cNvSpPr txBox="1"/>
              <p:nvPr>
                <p:custDataLst>
                  <p:tags r:id="rId46"/>
                </p:custDataLst>
              </p:nvPr>
            </p:nvSpPr>
            <p:spPr>
              <a:xfrm>
                <a:off x="5524500" y="5842739"/>
                <a:ext cx="1397000" cy="276260"/>
              </a:xfrm>
              <a:prstGeom prst="rect">
                <a:avLst/>
              </a:prstGeom>
              <a:noFill/>
            </p:spPr>
            <p:txBody>
              <a:bodyPr>
                <a:spAutoFit/>
              </a:bodyPr>
              <a:lstStyle/>
              <a:p>
                <a:pPr algn="ctr">
                  <a:defRPr/>
                </a:pPr>
                <a:r>
                  <a:rPr lang="en-US" sz="1200" dirty="0"/>
                  <a:t>Light Green 50%</a:t>
                </a:r>
              </a:p>
            </p:txBody>
          </p:sp>
          <p:sp>
            <p:nvSpPr>
              <p:cNvPr id="53" name="Rounded Rectangle 54"/>
              <p:cNvSpPr/>
              <p:nvPr>
                <p:custDataLst>
                  <p:tags r:id="rId47"/>
                </p:custDataLst>
              </p:nvPr>
            </p:nvSpPr>
            <p:spPr>
              <a:xfrm>
                <a:off x="6858000" y="4826610"/>
                <a:ext cx="1016000" cy="1016129"/>
              </a:xfrm>
              <a:prstGeom prst="roundRect">
                <a:avLst/>
              </a:prstGeom>
              <a:solidFill>
                <a:srgbClr val="FBFBF1"/>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t>251</a:t>
                </a:r>
              </a:p>
              <a:p>
                <a:pPr>
                  <a:defRPr/>
                </a:pPr>
                <a:r>
                  <a:rPr lang="en-US" sz="1200"/>
                  <a:t>251</a:t>
                </a:r>
              </a:p>
              <a:p>
                <a:pPr>
                  <a:defRPr/>
                </a:pPr>
                <a:r>
                  <a:rPr lang="en-US" sz="1200"/>
                  <a:t>241</a:t>
                </a:r>
                <a:endParaRPr lang="en-US" sz="1200" dirty="0"/>
              </a:p>
            </p:txBody>
          </p:sp>
          <p:sp>
            <p:nvSpPr>
              <p:cNvPr id="54" name="TextBox 55"/>
              <p:cNvSpPr txBox="1"/>
              <p:nvPr>
                <p:custDataLst>
                  <p:tags r:id="rId48"/>
                </p:custDataLst>
              </p:nvPr>
            </p:nvSpPr>
            <p:spPr>
              <a:xfrm>
                <a:off x="6667500" y="5842739"/>
                <a:ext cx="1397000" cy="276260"/>
              </a:xfrm>
              <a:prstGeom prst="rect">
                <a:avLst/>
              </a:prstGeom>
              <a:noFill/>
            </p:spPr>
            <p:txBody>
              <a:bodyPr>
                <a:spAutoFit/>
              </a:bodyPr>
              <a:lstStyle/>
              <a:p>
                <a:pPr algn="ctr">
                  <a:defRPr/>
                </a:pPr>
                <a:r>
                  <a:rPr lang="en-US" sz="1200" dirty="0"/>
                  <a:t>Light Green 25%</a:t>
                </a:r>
              </a:p>
            </p:txBody>
          </p:sp>
        </p:grpSp>
        <p:sp>
          <p:nvSpPr>
            <p:cNvPr id="6" name="TextBox 7"/>
            <p:cNvSpPr txBox="1"/>
            <p:nvPr/>
          </p:nvSpPr>
          <p:spPr>
            <a:xfrm>
              <a:off x="127000" y="0"/>
              <a:ext cx="2540000" cy="369935"/>
            </a:xfrm>
            <a:prstGeom prst="rect">
              <a:avLst/>
            </a:prstGeom>
            <a:noFill/>
          </p:spPr>
          <p:txBody>
            <a:bodyPr>
              <a:spAutoFit/>
            </a:bodyPr>
            <a:lstStyle/>
            <a:p>
              <a:pPr>
                <a:defRPr/>
              </a:pPr>
              <a:r>
                <a:rPr lang="en-US" dirty="0">
                  <a:solidFill>
                    <a:schemeClr val="dk1"/>
                  </a:solidFill>
                </a:rPr>
                <a:t>Title and Content</a:t>
              </a:r>
            </a:p>
          </p:txBody>
        </p:sp>
      </p:grpSp>
      <p:pic>
        <p:nvPicPr>
          <p:cNvPr id="55" name="Picture 4"/>
          <p:cNvPicPr>
            <a:picLocks noChangeAspect="1" noChangeArrowheads="1"/>
          </p:cNvPicPr>
          <p:nvPr/>
        </p:nvPicPr>
        <p:blipFill>
          <a:blip r:embed="rId50" cstate="print"/>
          <a:srcRect l="19609" t="20313" r="5391" b="9277"/>
          <a:stretch>
            <a:fillRect/>
          </a:stretch>
        </p:blipFill>
        <p:spPr bwMode="auto">
          <a:xfrm>
            <a:off x="0" y="-9525"/>
            <a:ext cx="9144000" cy="6867525"/>
          </a:xfrm>
          <a:prstGeom prst="rect">
            <a:avLst/>
          </a:prstGeom>
          <a:noFill/>
          <a:ln w="9525">
            <a:noFill/>
            <a:miter lim="800000"/>
            <a:headEnd/>
            <a:tailEnd/>
          </a:ln>
        </p:spPr>
      </p:pic>
      <p:sp>
        <p:nvSpPr>
          <p:cNvPr id="2" name="Title 1"/>
          <p:cNvSpPr>
            <a:spLocks noGrp="1"/>
          </p:cNvSpPr>
          <p:nvPr>
            <p:ph type="ctrTitle"/>
          </p:nvPr>
        </p:nvSpPr>
        <p:spPr>
          <a:xfrm>
            <a:off x="373380" y="3444241"/>
            <a:ext cx="8420100" cy="685800"/>
          </a:xfrm>
        </p:spPr>
        <p:txBody>
          <a:bodyPr>
            <a:normAutofit/>
          </a:bodyPr>
          <a:lstStyle>
            <a:lvl1pPr algn="l">
              <a:defRPr kumimoji="0" lang="en-US" sz="3800" b="0" i="0" u="none" strike="noStrike" kern="1200" cap="none" normalizeH="0" baseline="0" dirty="0">
                <a:ln>
                  <a:noFill/>
                </a:ln>
                <a:solidFill>
                  <a:srgbClr val="FFFFFF"/>
                </a:solidFill>
                <a:effectLst/>
                <a:latin typeface="Myriad Pro" pitchFamily="34" charset="0"/>
                <a:ea typeface="+mn-ea"/>
                <a:cs typeface="+mn-cs"/>
              </a:defRPr>
            </a:lvl1pPr>
          </a:lstStyle>
          <a:p>
            <a:pPr lvl="0"/>
            <a:r>
              <a:rPr lang="en-US"/>
              <a:t>Click to edit Master title style</a:t>
            </a:r>
            <a:endParaRPr lang="en-US" dirty="0"/>
          </a:p>
        </p:txBody>
      </p:sp>
      <p:sp>
        <p:nvSpPr>
          <p:cNvPr id="3" name="Subtitle 2"/>
          <p:cNvSpPr>
            <a:spLocks noGrp="1"/>
          </p:cNvSpPr>
          <p:nvPr>
            <p:ph type="subTitle" idx="1"/>
          </p:nvPr>
        </p:nvSpPr>
        <p:spPr>
          <a:xfrm>
            <a:off x="361950" y="4133850"/>
            <a:ext cx="8439150" cy="609600"/>
          </a:xfrm>
          <a:prstGeom prst="rect">
            <a:avLst/>
          </a:prstGeom>
        </p:spPr>
        <p:txBody>
          <a:bodyPr>
            <a:normAutofit/>
          </a:bodyPr>
          <a:lstStyle>
            <a:lvl1pPr marL="0" indent="0" algn="l">
              <a:buNone/>
              <a:defRPr kumimoji="0" lang="en-US" sz="3400" b="0" i="0" u="none" strike="noStrike" kern="1200" cap="none" normalizeH="0" baseline="0" dirty="0">
                <a:ln>
                  <a:noFill/>
                </a:ln>
                <a:solidFill>
                  <a:srgbClr val="FFFFFF"/>
                </a:solidFill>
                <a:effectLst/>
                <a:latin typeface="Myriad Pro Light"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fontAlgn="base">
              <a:spcBef>
                <a:spcPct val="0"/>
              </a:spcBef>
              <a:spcAft>
                <a:spcPct val="0"/>
              </a:spcAft>
            </a:pPr>
            <a:fld id="{5B21CECC-EFA9-46BB-849E-6329AF266D88}" type="slidenum">
              <a:rPr lang="en-US" sz="1400" smtClean="0">
                <a:solidFill>
                  <a:srgbClr val="FFFFFF"/>
                </a:solidFill>
                <a:latin typeface="Arial" pitchFamily="34" charset="0"/>
              </a:rPr>
              <a:pPr fontAlgn="base">
                <a:spcBef>
                  <a:spcPct val="0"/>
                </a:spcBef>
                <a:spcAft>
                  <a:spcPct val="0"/>
                </a:spcAft>
              </a:pPr>
              <a:t>‹#›</a:t>
            </a:fld>
            <a:endParaRPr lang="en-US" sz="1400">
              <a:solidFill>
                <a:srgbClr val="FFFFFF"/>
              </a:solidFill>
              <a:latin typeface="Arial" pitchFamily="34" charset="0"/>
            </a:endParaRPr>
          </a:p>
        </p:txBody>
      </p:sp>
    </p:spTree>
    <p:extLst>
      <p:ext uri="{BB962C8B-B14F-4D97-AF65-F5344CB8AC3E}">
        <p14:creationId xmlns:p14="http://schemas.microsoft.com/office/powerpoint/2010/main" val="238385581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fontAlgn="base">
              <a:spcBef>
                <a:spcPct val="0"/>
              </a:spcBef>
              <a:spcAft>
                <a:spcPct val="0"/>
              </a:spcAft>
            </a:pPr>
            <a:fld id="{5B21CECC-EFA9-46BB-849E-6329AF266D88}" type="slidenum">
              <a:rPr lang="en-US" sz="1400" smtClean="0">
                <a:solidFill>
                  <a:srgbClr val="FFFFFF"/>
                </a:solidFill>
                <a:latin typeface="Arial" pitchFamily="34" charset="0"/>
              </a:rPr>
              <a:pPr fontAlgn="base">
                <a:spcBef>
                  <a:spcPct val="0"/>
                </a:spcBef>
                <a:spcAft>
                  <a:spcPct val="0"/>
                </a:spcAft>
              </a:pPr>
              <a:t>‹#›</a:t>
            </a:fld>
            <a:endParaRPr lang="en-US" sz="1400">
              <a:solidFill>
                <a:srgbClr val="FFFFFF"/>
              </a:solidFill>
              <a:latin typeface="Arial" pitchFamily="34" charset="0"/>
            </a:endParaRPr>
          </a:p>
        </p:txBody>
      </p:sp>
    </p:spTree>
    <p:extLst>
      <p:ext uri="{BB962C8B-B14F-4D97-AF65-F5344CB8AC3E}">
        <p14:creationId xmlns:p14="http://schemas.microsoft.com/office/powerpoint/2010/main" val="281514479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5B21CECC-EFA9-46BB-849E-6329AF266D88}" type="slidenum">
              <a:rPr lang="en-US" sz="1400" smtClean="0">
                <a:solidFill>
                  <a:srgbClr val="FFFFFF"/>
                </a:solidFill>
                <a:latin typeface="Arial" pitchFamily="34" charset="0"/>
              </a:rPr>
              <a:pPr fontAlgn="base">
                <a:spcBef>
                  <a:spcPct val="0"/>
                </a:spcBef>
                <a:spcAft>
                  <a:spcPct val="0"/>
                </a:spcAft>
              </a:pPr>
              <a:t>‹#›</a:t>
            </a:fld>
            <a:endParaRPr lang="en-US" sz="1400">
              <a:solidFill>
                <a:srgbClr val="FFFFFF"/>
              </a:solidFill>
              <a:latin typeface="Arial" pitchFamily="34" charset="0"/>
            </a:endParaRPr>
          </a:p>
        </p:txBody>
      </p:sp>
    </p:spTree>
    <p:extLst>
      <p:ext uri="{BB962C8B-B14F-4D97-AF65-F5344CB8AC3E}">
        <p14:creationId xmlns:p14="http://schemas.microsoft.com/office/powerpoint/2010/main" val="294385753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0DDF080-5E8C-48AD-84E5-6C08B304C14E}" type="datetimeFigureOut">
              <a:rPr lang="en-US" dirty="0"/>
              <a:t>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fontAlgn="base">
              <a:spcBef>
                <a:spcPct val="0"/>
              </a:spcBef>
              <a:spcAft>
                <a:spcPct val="0"/>
              </a:spcAft>
            </a:pPr>
            <a:fld id="{5B21CECC-EFA9-46BB-849E-6329AF266D88}" type="slidenum">
              <a:rPr lang="en-US" sz="1400" smtClean="0">
                <a:solidFill>
                  <a:srgbClr val="FFFFFF"/>
                </a:solidFill>
                <a:latin typeface="Arial" pitchFamily="34" charset="0"/>
              </a:rPr>
              <a:pPr fontAlgn="base">
                <a:spcBef>
                  <a:spcPct val="0"/>
                </a:spcBef>
                <a:spcAft>
                  <a:spcPct val="0"/>
                </a:spcAft>
              </a:pPr>
              <a:t>‹#›</a:t>
            </a:fld>
            <a:endParaRPr lang="en-US" sz="1400">
              <a:solidFill>
                <a:srgbClr val="FFFFFF"/>
              </a:solidFill>
              <a:latin typeface="Arial" pitchFamily="34" charset="0"/>
            </a:endParaRPr>
          </a:p>
        </p:txBody>
      </p:sp>
    </p:spTree>
    <p:extLst>
      <p:ext uri="{BB962C8B-B14F-4D97-AF65-F5344CB8AC3E}">
        <p14:creationId xmlns:p14="http://schemas.microsoft.com/office/powerpoint/2010/main" val="330512265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fontAlgn="base">
              <a:spcBef>
                <a:spcPct val="0"/>
              </a:spcBef>
              <a:spcAft>
                <a:spcPct val="0"/>
              </a:spcAft>
            </a:pPr>
            <a:fld id="{5B21CECC-EFA9-46BB-849E-6329AF266D88}" type="slidenum">
              <a:rPr lang="en-US" sz="1400" smtClean="0">
                <a:solidFill>
                  <a:srgbClr val="FFFFFF"/>
                </a:solidFill>
                <a:latin typeface="Arial" pitchFamily="34" charset="0"/>
              </a:rPr>
              <a:pPr fontAlgn="base">
                <a:spcBef>
                  <a:spcPct val="0"/>
                </a:spcBef>
                <a:spcAft>
                  <a:spcPct val="0"/>
                </a:spcAft>
              </a:pPr>
              <a:t>‹#›</a:t>
            </a:fld>
            <a:endParaRPr lang="en-US" sz="1400">
              <a:solidFill>
                <a:srgbClr val="FFFFFF"/>
              </a:solidFill>
              <a:latin typeface="Arial" pitchFamily="34" charset="0"/>
            </a:endParaRPr>
          </a:p>
        </p:txBody>
      </p:sp>
    </p:spTree>
    <p:extLst>
      <p:ext uri="{BB962C8B-B14F-4D97-AF65-F5344CB8AC3E}">
        <p14:creationId xmlns:p14="http://schemas.microsoft.com/office/powerpoint/2010/main" val="233309511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fontAlgn="base">
              <a:spcBef>
                <a:spcPct val="0"/>
              </a:spcBef>
              <a:spcAft>
                <a:spcPct val="0"/>
              </a:spcAft>
            </a:pPr>
            <a:fld id="{5B21CECC-EFA9-46BB-849E-6329AF266D88}" type="slidenum">
              <a:rPr lang="en-US" sz="1400" smtClean="0">
                <a:solidFill>
                  <a:srgbClr val="FFFFFF"/>
                </a:solidFill>
                <a:latin typeface="Arial" pitchFamily="34" charset="0"/>
              </a:rPr>
              <a:pPr fontAlgn="base">
                <a:spcBef>
                  <a:spcPct val="0"/>
                </a:spcBef>
                <a:spcAft>
                  <a:spcPct val="0"/>
                </a:spcAft>
              </a:pPr>
              <a:t>‹#›</a:t>
            </a:fld>
            <a:endParaRPr lang="en-US" sz="1400">
              <a:solidFill>
                <a:srgbClr val="FFFFFF"/>
              </a:solidFill>
              <a:latin typeface="Arial" pitchFamily="34" charset="0"/>
            </a:endParaRPr>
          </a:p>
        </p:txBody>
      </p:sp>
    </p:spTree>
    <p:extLst>
      <p:ext uri="{BB962C8B-B14F-4D97-AF65-F5344CB8AC3E}">
        <p14:creationId xmlns:p14="http://schemas.microsoft.com/office/powerpoint/2010/main" val="141005197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fontAlgn="base">
              <a:spcBef>
                <a:spcPct val="0"/>
              </a:spcBef>
              <a:spcAft>
                <a:spcPct val="0"/>
              </a:spcAft>
            </a:pPr>
            <a:fld id="{5B21CECC-EFA9-46BB-849E-6329AF266D88}" type="slidenum">
              <a:rPr lang="en-US" sz="1400" smtClean="0">
                <a:solidFill>
                  <a:srgbClr val="FFFFFF"/>
                </a:solidFill>
                <a:latin typeface="Arial" pitchFamily="34" charset="0"/>
              </a:rPr>
              <a:pPr fontAlgn="base">
                <a:spcBef>
                  <a:spcPct val="0"/>
                </a:spcBef>
                <a:spcAft>
                  <a:spcPct val="0"/>
                </a:spcAft>
              </a:pPr>
              <a:t>‹#›</a:t>
            </a:fld>
            <a:endParaRPr lang="en-US" sz="1400">
              <a:solidFill>
                <a:srgbClr val="FFFFFF"/>
              </a:solidFill>
              <a:latin typeface="Arial" pitchFamily="34" charset="0"/>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1731102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fontAlgn="base">
              <a:spcBef>
                <a:spcPct val="0"/>
              </a:spcBef>
              <a:spcAft>
                <a:spcPct val="0"/>
              </a:spcAft>
            </a:pPr>
            <a:fld id="{5B21CECC-EFA9-46BB-849E-6329AF266D88}" type="slidenum">
              <a:rPr lang="en-US" sz="1400" smtClean="0">
                <a:solidFill>
                  <a:srgbClr val="FFFFFF"/>
                </a:solidFill>
                <a:latin typeface="Arial" pitchFamily="34" charset="0"/>
              </a:rPr>
              <a:pPr fontAlgn="base">
                <a:spcBef>
                  <a:spcPct val="0"/>
                </a:spcBef>
                <a:spcAft>
                  <a:spcPct val="0"/>
                </a:spcAft>
              </a:pPr>
              <a:t>‹#›</a:t>
            </a:fld>
            <a:endParaRPr lang="en-US" sz="1400">
              <a:solidFill>
                <a:srgbClr val="FFFFFF"/>
              </a:solidFill>
              <a:latin typeface="Arial" pitchFamily="34" charset="0"/>
            </a:endParaRPr>
          </a:p>
        </p:txBody>
      </p:sp>
    </p:spTree>
    <p:extLst>
      <p:ext uri="{BB962C8B-B14F-4D97-AF65-F5344CB8AC3E}">
        <p14:creationId xmlns:p14="http://schemas.microsoft.com/office/powerpoint/2010/main" val="1998178587"/>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fontAlgn="base">
              <a:spcBef>
                <a:spcPct val="0"/>
              </a:spcBef>
              <a:spcAft>
                <a:spcPct val="0"/>
              </a:spcAft>
            </a:pPr>
            <a:fld id="{5B21CECC-EFA9-46BB-849E-6329AF266D88}" type="slidenum">
              <a:rPr lang="en-US" sz="1400" smtClean="0">
                <a:solidFill>
                  <a:srgbClr val="FFFFFF"/>
                </a:solidFill>
                <a:latin typeface="Arial" pitchFamily="34" charset="0"/>
              </a:rPr>
              <a:pPr fontAlgn="base">
                <a:spcBef>
                  <a:spcPct val="0"/>
                </a:spcBef>
                <a:spcAft>
                  <a:spcPct val="0"/>
                </a:spcAft>
              </a:pPr>
              <a:t>‹#›</a:t>
            </a:fld>
            <a:endParaRPr lang="en-US" sz="1400">
              <a:solidFill>
                <a:srgbClr val="FFFFFF"/>
              </a:solidFill>
              <a:latin typeface="Arial" pitchFamily="34" charset="0"/>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05686849"/>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fontAlgn="base">
              <a:spcBef>
                <a:spcPct val="0"/>
              </a:spcBef>
              <a:spcAft>
                <a:spcPct val="0"/>
              </a:spcAft>
            </a:pPr>
            <a:fld id="{5B21CECC-EFA9-46BB-849E-6329AF266D88}" type="slidenum">
              <a:rPr lang="en-US" sz="1400" smtClean="0">
                <a:solidFill>
                  <a:srgbClr val="FFFFFF"/>
                </a:solidFill>
                <a:latin typeface="Arial" pitchFamily="34" charset="0"/>
              </a:rPr>
              <a:pPr fontAlgn="base">
                <a:spcBef>
                  <a:spcPct val="0"/>
                </a:spcBef>
                <a:spcAft>
                  <a:spcPct val="0"/>
                </a:spcAft>
              </a:pPr>
              <a:t>‹#›</a:t>
            </a:fld>
            <a:endParaRPr lang="en-US" sz="1400">
              <a:solidFill>
                <a:srgbClr val="FFFFFF"/>
              </a:solidFill>
              <a:latin typeface="Arial" pitchFamily="34" charset="0"/>
            </a:endParaRPr>
          </a:p>
        </p:txBody>
      </p:sp>
    </p:spTree>
    <p:extLst>
      <p:ext uri="{BB962C8B-B14F-4D97-AF65-F5344CB8AC3E}">
        <p14:creationId xmlns:p14="http://schemas.microsoft.com/office/powerpoint/2010/main" val="424923476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Oval 4"/>
          <p:cNvSpPr/>
          <p:nvPr/>
        </p:nvSpPr>
        <p:spPr>
          <a:xfrm>
            <a:off x="8305800" y="6324600"/>
            <a:ext cx="381000" cy="381000"/>
          </a:xfrm>
          <a:prstGeom prst="ellipse">
            <a:avLst/>
          </a:prstGeom>
          <a:ln/>
          <a:effectLst>
            <a:glow rad="101600">
              <a:schemeClr val="accent3">
                <a:satMod val="175000"/>
                <a:alpha val="40000"/>
              </a:schemeClr>
            </a:glow>
            <a:outerShdw blurRad="40000" dist="23000" dir="5400000" rotWithShape="0">
              <a:srgbClr val="000000">
                <a:alpha val="35000"/>
              </a:srgbClr>
            </a:outerShdw>
          </a:effectLst>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a:p>
        </p:txBody>
      </p:sp>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356616" y="911352"/>
            <a:ext cx="8439912" cy="914400"/>
          </a:xfrm>
        </p:spPr>
        <p:txBody>
          <a:bodyPr>
            <a:noAutofit/>
          </a:bodyPr>
          <a:lstStyle>
            <a:lvl1pPr>
              <a:defRPr lang="en-US" sz="2200" b="0" kern="1200" noProof="0" dirty="0" smtClean="0">
                <a:solidFill>
                  <a:srgbClr val="4E84C4"/>
                </a:solidFill>
                <a:latin typeface="Myriad Pro" pitchFamily="34" charset="0"/>
                <a:ea typeface="+mn-ea"/>
                <a:cs typeface="+mn-cs"/>
              </a:defRPr>
            </a:lvl1pPr>
            <a:lvl2pPr>
              <a:defRPr lang="en-US" sz="2200" kern="1200" dirty="0" smtClean="0">
                <a:solidFill>
                  <a:srgbClr val="4E84C4"/>
                </a:solidFill>
                <a:latin typeface="Myriad Pro" pitchFamily="34" charset="0"/>
                <a:ea typeface="+mn-ea"/>
                <a:cs typeface="+mn-cs"/>
              </a:defRPr>
            </a:lvl2pPr>
          </a:lstStyle>
          <a:p>
            <a:pPr lvl="0"/>
            <a:r>
              <a:rPr lang="en-US"/>
              <a:t>Click to edit Master text styles</a:t>
            </a:r>
          </a:p>
          <a:p>
            <a:pPr lvl="1"/>
            <a:r>
              <a:rPr lang="en-US"/>
              <a:t>Second level</a:t>
            </a:r>
          </a:p>
        </p:txBody>
      </p:sp>
      <p:sp>
        <p:nvSpPr>
          <p:cNvPr id="5" name="Slide Number Placeholder 5"/>
          <p:cNvSpPr>
            <a:spLocks noGrp="1"/>
          </p:cNvSpPr>
          <p:nvPr>
            <p:ph type="sldNum" sz="quarter" idx="11"/>
          </p:nvPr>
        </p:nvSpPr>
        <p:spPr/>
        <p:txBody>
          <a:bodyPr/>
          <a:lstStyle>
            <a:lvl1pPr algn="r">
              <a:defRPr sz="1200">
                <a:solidFill>
                  <a:schemeClr val="tx1"/>
                </a:solidFill>
              </a:defRPr>
            </a:lvl1pPr>
          </a:lstStyle>
          <a:p>
            <a:fld id="{B4B41DC2-021E-4724-95C9-D5FD6F0BD799}"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dirty="0"/>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fontAlgn="base">
              <a:spcBef>
                <a:spcPct val="0"/>
              </a:spcBef>
              <a:spcAft>
                <a:spcPct val="0"/>
              </a:spcAft>
            </a:pPr>
            <a:fld id="{5B21CECC-EFA9-46BB-849E-6329AF266D88}" type="slidenum">
              <a:rPr lang="en-US" sz="1400" smtClean="0">
                <a:solidFill>
                  <a:srgbClr val="FFFFFF"/>
                </a:solidFill>
                <a:latin typeface="Arial" pitchFamily="34" charset="0"/>
              </a:rPr>
              <a:pPr fontAlgn="base">
                <a:spcBef>
                  <a:spcPct val="0"/>
                </a:spcBef>
                <a:spcAft>
                  <a:spcPct val="0"/>
                </a:spcAft>
              </a:pPr>
              <a:t>‹#›</a:t>
            </a:fld>
            <a:endParaRPr lang="en-US" sz="1400">
              <a:solidFill>
                <a:srgbClr val="FFFFFF"/>
              </a:solidFill>
              <a:latin typeface="Arial" pitchFamily="34" charset="0"/>
            </a:endParaRPr>
          </a:p>
        </p:txBody>
      </p:sp>
    </p:spTree>
    <p:extLst>
      <p:ext uri="{BB962C8B-B14F-4D97-AF65-F5344CB8AC3E}">
        <p14:creationId xmlns:p14="http://schemas.microsoft.com/office/powerpoint/2010/main" val="607928604"/>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fontAlgn="base">
              <a:spcBef>
                <a:spcPct val="0"/>
              </a:spcBef>
              <a:spcAft>
                <a:spcPct val="0"/>
              </a:spcAft>
            </a:pPr>
            <a:fld id="{5B21CECC-EFA9-46BB-849E-6329AF266D88}" type="slidenum">
              <a:rPr lang="en-US" sz="1400" smtClean="0">
                <a:solidFill>
                  <a:srgbClr val="FFFFFF"/>
                </a:solidFill>
                <a:latin typeface="Arial" pitchFamily="34" charset="0"/>
              </a:rPr>
              <a:pPr fontAlgn="base">
                <a:spcBef>
                  <a:spcPct val="0"/>
                </a:spcBef>
                <a:spcAft>
                  <a:spcPct val="0"/>
                </a:spcAft>
              </a:pPr>
              <a:t>‹#›</a:t>
            </a:fld>
            <a:endParaRPr lang="en-US" sz="1400">
              <a:solidFill>
                <a:srgbClr val="FFFFFF"/>
              </a:solidFill>
              <a:latin typeface="Arial" pitchFamily="34" charset="0"/>
            </a:endParaRPr>
          </a:p>
        </p:txBody>
      </p:sp>
    </p:spTree>
    <p:extLst>
      <p:ext uri="{BB962C8B-B14F-4D97-AF65-F5344CB8AC3E}">
        <p14:creationId xmlns:p14="http://schemas.microsoft.com/office/powerpoint/2010/main" val="1428445306"/>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356616" y="911352"/>
            <a:ext cx="8439912" cy="914400"/>
          </a:xfrm>
        </p:spPr>
        <p:txBody>
          <a:bodyPr>
            <a:noAutofit/>
          </a:bodyPr>
          <a:lstStyle>
            <a:lvl1pPr>
              <a:defRPr lang="en-US" sz="2200" b="0" kern="1200" noProof="0" dirty="0" smtClean="0">
                <a:solidFill>
                  <a:srgbClr val="4E84C4"/>
                </a:solidFill>
                <a:latin typeface="Myriad Pro" pitchFamily="34" charset="0"/>
                <a:ea typeface="+mn-ea"/>
                <a:cs typeface="+mn-cs"/>
              </a:defRPr>
            </a:lvl1pPr>
            <a:lvl2pPr>
              <a:defRPr lang="en-US" sz="2200" kern="1200" dirty="0" smtClean="0">
                <a:solidFill>
                  <a:srgbClr val="4E84C4"/>
                </a:solidFill>
                <a:latin typeface="Myriad Pro" pitchFamily="34" charset="0"/>
                <a:ea typeface="+mn-ea"/>
                <a:cs typeface="+mn-cs"/>
              </a:defRPr>
            </a:lvl2pPr>
          </a:lstStyle>
          <a:p>
            <a:pPr lvl="0"/>
            <a:r>
              <a:rPr lang="en-US"/>
              <a:t>Click to edit Master text styles</a:t>
            </a:r>
          </a:p>
          <a:p>
            <a:pPr lvl="1"/>
            <a:r>
              <a:rPr lang="en-US"/>
              <a:t>Second level</a:t>
            </a:r>
          </a:p>
        </p:txBody>
      </p:sp>
      <p:sp>
        <p:nvSpPr>
          <p:cNvPr id="5" name="Slide Number Placeholder 5"/>
          <p:cNvSpPr>
            <a:spLocks noGrp="1"/>
          </p:cNvSpPr>
          <p:nvPr>
            <p:ph type="sldNum" sz="quarter" idx="11"/>
          </p:nvPr>
        </p:nvSpPr>
        <p:spPr/>
        <p:txBody>
          <a:bodyPr/>
          <a:lstStyle>
            <a:lvl1pPr algn="r">
              <a:defRPr sz="1200">
                <a:solidFill>
                  <a:schemeClr val="tx1"/>
                </a:solidFill>
              </a:defRPr>
            </a:lvl1pPr>
          </a:lstStyle>
          <a:p>
            <a:fld id="{B4B41DC2-021E-4724-95C9-D5FD6F0BD799}" type="slidenum">
              <a:rPr lang="en-US" smtClean="0"/>
              <a:pPr/>
              <a:t>‹#›</a:t>
            </a:fld>
            <a:endParaRPr lang="en-US"/>
          </a:p>
        </p:txBody>
      </p:sp>
    </p:spTree>
    <p:extLst>
      <p:ext uri="{BB962C8B-B14F-4D97-AF65-F5344CB8AC3E}">
        <p14:creationId xmlns:p14="http://schemas.microsoft.com/office/powerpoint/2010/main" val="23432342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356616" y="911352"/>
            <a:ext cx="8439912" cy="914400"/>
          </a:xfrm>
        </p:spPr>
        <p:txBody>
          <a:bodyPr>
            <a:noAutofit/>
          </a:bodyPr>
          <a:lstStyle>
            <a:lvl1pPr>
              <a:defRPr lang="en-US" sz="2200" b="0" kern="1200" noProof="0" dirty="0" smtClean="0">
                <a:solidFill>
                  <a:srgbClr val="4E84C4"/>
                </a:solidFill>
                <a:latin typeface="Myriad Pro" pitchFamily="34" charset="0"/>
                <a:ea typeface="+mn-ea"/>
                <a:cs typeface="+mn-cs"/>
              </a:defRPr>
            </a:lvl1pPr>
            <a:lvl2pPr>
              <a:defRPr lang="en-US" sz="2200" kern="1200" dirty="0" smtClean="0">
                <a:solidFill>
                  <a:srgbClr val="4E84C4"/>
                </a:solidFill>
                <a:latin typeface="Myriad Pro" pitchFamily="34" charset="0"/>
                <a:ea typeface="+mn-ea"/>
                <a:cs typeface="+mn-cs"/>
              </a:defRPr>
            </a:lvl2pPr>
          </a:lstStyle>
          <a:p>
            <a:pPr lvl="0"/>
            <a:r>
              <a:rPr lang="en-US"/>
              <a:t>Click to edit Master text styles</a:t>
            </a:r>
          </a:p>
          <a:p>
            <a:pPr lvl="1"/>
            <a:r>
              <a:rPr lang="en-US"/>
              <a:t>Second level</a:t>
            </a:r>
          </a:p>
        </p:txBody>
      </p:sp>
      <p:sp>
        <p:nvSpPr>
          <p:cNvPr id="5" name="Slide Number Placeholder 5"/>
          <p:cNvSpPr>
            <a:spLocks noGrp="1"/>
          </p:cNvSpPr>
          <p:nvPr>
            <p:ph type="sldNum" sz="quarter" idx="11"/>
          </p:nvPr>
        </p:nvSpPr>
        <p:spPr/>
        <p:txBody>
          <a:bodyPr/>
          <a:lstStyle>
            <a:lvl1pPr algn="r">
              <a:defRPr sz="1200">
                <a:solidFill>
                  <a:schemeClr val="tx1"/>
                </a:solidFill>
              </a:defRPr>
            </a:lvl1pPr>
          </a:lstStyle>
          <a:p>
            <a:fld id="{B4B41DC2-021E-4724-95C9-D5FD6F0BD799}" type="slidenum">
              <a:rPr lang="en-US" smtClean="0"/>
              <a:pPr/>
              <a:t>‹#›</a:t>
            </a:fld>
            <a:endParaRPr lang="en-US"/>
          </a:p>
        </p:txBody>
      </p:sp>
    </p:spTree>
    <p:extLst>
      <p:ext uri="{BB962C8B-B14F-4D97-AF65-F5344CB8AC3E}">
        <p14:creationId xmlns:p14="http://schemas.microsoft.com/office/powerpoint/2010/main" val="33284367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356616" y="911352"/>
            <a:ext cx="8439912" cy="914400"/>
          </a:xfrm>
        </p:spPr>
        <p:txBody>
          <a:bodyPr>
            <a:noAutofit/>
          </a:bodyPr>
          <a:lstStyle>
            <a:lvl1pPr>
              <a:defRPr lang="en-US" sz="2200" b="0" kern="1200" noProof="0" dirty="0" smtClean="0">
                <a:solidFill>
                  <a:srgbClr val="4E84C4"/>
                </a:solidFill>
                <a:latin typeface="Myriad Pro" pitchFamily="34" charset="0"/>
                <a:ea typeface="+mn-ea"/>
                <a:cs typeface="+mn-cs"/>
              </a:defRPr>
            </a:lvl1pPr>
            <a:lvl2pPr>
              <a:defRPr lang="en-US" sz="2200" kern="1200" dirty="0" smtClean="0">
                <a:solidFill>
                  <a:srgbClr val="4E84C4"/>
                </a:solidFill>
                <a:latin typeface="Myriad Pro" pitchFamily="34" charset="0"/>
                <a:ea typeface="+mn-ea"/>
                <a:cs typeface="+mn-cs"/>
              </a:defRPr>
            </a:lvl2pPr>
          </a:lstStyle>
          <a:p>
            <a:pPr lvl="0"/>
            <a:r>
              <a:rPr lang="en-US"/>
              <a:t>Click to edit Master text styles</a:t>
            </a:r>
          </a:p>
          <a:p>
            <a:pPr lvl="1"/>
            <a:r>
              <a:rPr lang="en-US"/>
              <a:t>Second level</a:t>
            </a:r>
          </a:p>
        </p:txBody>
      </p:sp>
      <p:sp>
        <p:nvSpPr>
          <p:cNvPr id="5" name="Slide Number Placeholder 5"/>
          <p:cNvSpPr>
            <a:spLocks noGrp="1"/>
          </p:cNvSpPr>
          <p:nvPr>
            <p:ph type="sldNum" sz="quarter" idx="11"/>
          </p:nvPr>
        </p:nvSpPr>
        <p:spPr/>
        <p:txBody>
          <a:bodyPr/>
          <a:lstStyle>
            <a:lvl1pPr algn="r">
              <a:defRPr sz="1200">
                <a:solidFill>
                  <a:schemeClr val="tx1"/>
                </a:solidFill>
              </a:defRPr>
            </a:lvl1pPr>
          </a:lstStyle>
          <a:p>
            <a:fld id="{B4B41DC2-021E-4724-95C9-D5FD6F0BD799}" type="slidenum">
              <a:rPr lang="en-US" smtClean="0"/>
              <a:pPr/>
              <a:t>‹#›</a:t>
            </a:fld>
            <a:endParaRPr lang="en-US"/>
          </a:p>
        </p:txBody>
      </p:sp>
    </p:spTree>
    <p:extLst>
      <p:ext uri="{BB962C8B-B14F-4D97-AF65-F5344CB8AC3E}">
        <p14:creationId xmlns:p14="http://schemas.microsoft.com/office/powerpoint/2010/main" val="31946219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356616" y="911352"/>
            <a:ext cx="8439912" cy="914400"/>
          </a:xfrm>
        </p:spPr>
        <p:txBody>
          <a:bodyPr>
            <a:noAutofit/>
          </a:bodyPr>
          <a:lstStyle>
            <a:lvl1pPr>
              <a:defRPr lang="en-US" sz="2200" b="0" kern="1200" noProof="0" dirty="0" smtClean="0">
                <a:solidFill>
                  <a:srgbClr val="4E84C4"/>
                </a:solidFill>
                <a:latin typeface="Myriad Pro" pitchFamily="34" charset="0"/>
                <a:ea typeface="+mn-ea"/>
                <a:cs typeface="+mn-cs"/>
              </a:defRPr>
            </a:lvl1pPr>
            <a:lvl2pPr>
              <a:defRPr lang="en-US" sz="2200" kern="1200" dirty="0" smtClean="0">
                <a:solidFill>
                  <a:srgbClr val="4E84C4"/>
                </a:solidFill>
                <a:latin typeface="Myriad Pro" pitchFamily="34" charset="0"/>
                <a:ea typeface="+mn-ea"/>
                <a:cs typeface="+mn-cs"/>
              </a:defRPr>
            </a:lvl2pPr>
          </a:lstStyle>
          <a:p>
            <a:pPr lvl="0"/>
            <a:r>
              <a:rPr lang="en-US"/>
              <a:t>Click to edit Master text styles</a:t>
            </a:r>
          </a:p>
          <a:p>
            <a:pPr lvl="1"/>
            <a:r>
              <a:rPr lang="en-US"/>
              <a:t>Second level</a:t>
            </a:r>
          </a:p>
        </p:txBody>
      </p:sp>
      <p:sp>
        <p:nvSpPr>
          <p:cNvPr id="5" name="Slide Number Placeholder 5"/>
          <p:cNvSpPr>
            <a:spLocks noGrp="1"/>
          </p:cNvSpPr>
          <p:nvPr>
            <p:ph type="sldNum" sz="quarter" idx="11"/>
          </p:nvPr>
        </p:nvSpPr>
        <p:spPr/>
        <p:txBody>
          <a:bodyPr/>
          <a:lstStyle>
            <a:lvl1pPr algn="r">
              <a:defRPr sz="1200">
                <a:solidFill>
                  <a:schemeClr val="tx1"/>
                </a:solidFill>
              </a:defRPr>
            </a:lvl1pPr>
          </a:lstStyle>
          <a:p>
            <a:fld id="{B4B41DC2-021E-4724-95C9-D5FD6F0BD799}" type="slidenum">
              <a:rPr lang="en-US" smtClean="0"/>
              <a:pPr/>
              <a:t>‹#›</a:t>
            </a:fld>
            <a:endParaRPr lang="en-US"/>
          </a:p>
        </p:txBody>
      </p:sp>
    </p:spTree>
    <p:extLst>
      <p:ext uri="{BB962C8B-B14F-4D97-AF65-F5344CB8AC3E}">
        <p14:creationId xmlns:p14="http://schemas.microsoft.com/office/powerpoint/2010/main" val="35306712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356616" y="911352"/>
            <a:ext cx="8439912" cy="914400"/>
          </a:xfrm>
        </p:spPr>
        <p:txBody>
          <a:bodyPr>
            <a:noAutofit/>
          </a:bodyPr>
          <a:lstStyle>
            <a:lvl1pPr>
              <a:defRPr lang="en-US" sz="2200" b="0" kern="1200" noProof="0" dirty="0" smtClean="0">
                <a:solidFill>
                  <a:srgbClr val="4E84C4"/>
                </a:solidFill>
                <a:latin typeface="Myriad Pro" pitchFamily="34" charset="0"/>
                <a:ea typeface="+mn-ea"/>
                <a:cs typeface="+mn-cs"/>
              </a:defRPr>
            </a:lvl1pPr>
            <a:lvl2pPr>
              <a:defRPr lang="en-US" sz="2200" kern="1200" dirty="0" smtClean="0">
                <a:solidFill>
                  <a:srgbClr val="4E84C4"/>
                </a:solidFill>
                <a:latin typeface="Myriad Pro" pitchFamily="34" charset="0"/>
                <a:ea typeface="+mn-ea"/>
                <a:cs typeface="+mn-cs"/>
              </a:defRPr>
            </a:lvl2pPr>
          </a:lstStyle>
          <a:p>
            <a:pPr lvl="0"/>
            <a:r>
              <a:rPr lang="en-US"/>
              <a:t>Click to edit Master text styles</a:t>
            </a:r>
          </a:p>
          <a:p>
            <a:pPr lvl="1"/>
            <a:r>
              <a:rPr lang="en-US"/>
              <a:t>Second level</a:t>
            </a:r>
          </a:p>
        </p:txBody>
      </p:sp>
      <p:sp>
        <p:nvSpPr>
          <p:cNvPr id="5" name="Slide Number Placeholder 5"/>
          <p:cNvSpPr>
            <a:spLocks noGrp="1"/>
          </p:cNvSpPr>
          <p:nvPr>
            <p:ph type="sldNum" sz="quarter" idx="11"/>
          </p:nvPr>
        </p:nvSpPr>
        <p:spPr/>
        <p:txBody>
          <a:bodyPr/>
          <a:lstStyle>
            <a:lvl1pPr algn="r">
              <a:defRPr sz="1200">
                <a:solidFill>
                  <a:schemeClr val="tx1"/>
                </a:solidFill>
              </a:defRPr>
            </a:lvl1pPr>
          </a:lstStyle>
          <a:p>
            <a:fld id="{B4B41DC2-021E-4724-95C9-D5FD6F0BD799}" type="slidenum">
              <a:rPr lang="en-US" smtClean="0"/>
              <a:pPr/>
              <a:t>‹#›</a:t>
            </a:fld>
            <a:endParaRPr lang="en-US"/>
          </a:p>
        </p:txBody>
      </p:sp>
    </p:spTree>
    <p:extLst>
      <p:ext uri="{BB962C8B-B14F-4D97-AF65-F5344CB8AC3E}">
        <p14:creationId xmlns:p14="http://schemas.microsoft.com/office/powerpoint/2010/main" val="39054979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356616" y="911352"/>
            <a:ext cx="8439912" cy="914400"/>
          </a:xfrm>
        </p:spPr>
        <p:txBody>
          <a:bodyPr>
            <a:noAutofit/>
          </a:bodyPr>
          <a:lstStyle>
            <a:lvl1pPr>
              <a:defRPr lang="en-US" sz="2200" b="0" kern="1200" noProof="0" dirty="0" smtClean="0">
                <a:solidFill>
                  <a:srgbClr val="4E84C4"/>
                </a:solidFill>
                <a:latin typeface="Myriad Pro" pitchFamily="34" charset="0"/>
                <a:ea typeface="+mn-ea"/>
                <a:cs typeface="+mn-cs"/>
              </a:defRPr>
            </a:lvl1pPr>
            <a:lvl2pPr>
              <a:defRPr lang="en-US" sz="2200" kern="1200" dirty="0" smtClean="0">
                <a:solidFill>
                  <a:srgbClr val="4E84C4"/>
                </a:solidFill>
                <a:latin typeface="Myriad Pro" pitchFamily="34" charset="0"/>
                <a:ea typeface="+mn-ea"/>
                <a:cs typeface="+mn-cs"/>
              </a:defRPr>
            </a:lvl2pPr>
          </a:lstStyle>
          <a:p>
            <a:pPr lvl="0"/>
            <a:r>
              <a:rPr lang="en-US"/>
              <a:t>Click to edit Master text styles</a:t>
            </a:r>
          </a:p>
          <a:p>
            <a:pPr lvl="1"/>
            <a:r>
              <a:rPr lang="en-US"/>
              <a:t>Second level</a:t>
            </a:r>
          </a:p>
        </p:txBody>
      </p:sp>
      <p:sp>
        <p:nvSpPr>
          <p:cNvPr id="5" name="Slide Number Placeholder 5"/>
          <p:cNvSpPr>
            <a:spLocks noGrp="1"/>
          </p:cNvSpPr>
          <p:nvPr>
            <p:ph type="sldNum" sz="quarter" idx="11"/>
          </p:nvPr>
        </p:nvSpPr>
        <p:spPr/>
        <p:txBody>
          <a:bodyPr/>
          <a:lstStyle>
            <a:lvl1pPr algn="r">
              <a:defRPr sz="1200">
                <a:solidFill>
                  <a:schemeClr val="tx1"/>
                </a:solidFill>
              </a:defRPr>
            </a:lvl1pPr>
          </a:lstStyle>
          <a:p>
            <a:fld id="{B4B41DC2-021E-4724-95C9-D5FD6F0BD799}" type="slidenum">
              <a:rPr lang="en-US" smtClean="0"/>
              <a:pPr/>
              <a:t>‹#›</a:t>
            </a:fld>
            <a:endParaRPr lang="en-US"/>
          </a:p>
        </p:txBody>
      </p:sp>
    </p:spTree>
    <p:extLst>
      <p:ext uri="{BB962C8B-B14F-4D97-AF65-F5344CB8AC3E}">
        <p14:creationId xmlns:p14="http://schemas.microsoft.com/office/powerpoint/2010/main" val="13970444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356616" y="911352"/>
            <a:ext cx="8439912" cy="914400"/>
          </a:xfrm>
        </p:spPr>
        <p:txBody>
          <a:bodyPr>
            <a:noAutofit/>
          </a:bodyPr>
          <a:lstStyle>
            <a:lvl1pPr>
              <a:defRPr lang="en-US" sz="2200" b="0" kern="1200" noProof="0" dirty="0" smtClean="0">
                <a:solidFill>
                  <a:srgbClr val="4E84C4"/>
                </a:solidFill>
                <a:latin typeface="Myriad Pro" pitchFamily="34" charset="0"/>
                <a:ea typeface="+mn-ea"/>
                <a:cs typeface="+mn-cs"/>
              </a:defRPr>
            </a:lvl1pPr>
            <a:lvl2pPr>
              <a:defRPr lang="en-US" sz="2200" kern="1200" dirty="0" smtClean="0">
                <a:solidFill>
                  <a:srgbClr val="4E84C4"/>
                </a:solidFill>
                <a:latin typeface="Myriad Pro" pitchFamily="34" charset="0"/>
                <a:ea typeface="+mn-ea"/>
                <a:cs typeface="+mn-cs"/>
              </a:defRPr>
            </a:lvl2pPr>
          </a:lstStyle>
          <a:p>
            <a:pPr lvl="0"/>
            <a:r>
              <a:rPr lang="en-US"/>
              <a:t>Click to edit Master text styles</a:t>
            </a:r>
          </a:p>
          <a:p>
            <a:pPr lvl="1"/>
            <a:r>
              <a:rPr lang="en-US"/>
              <a:t>Second level</a:t>
            </a:r>
          </a:p>
        </p:txBody>
      </p:sp>
      <p:sp>
        <p:nvSpPr>
          <p:cNvPr id="5" name="Slide Number Placeholder 5"/>
          <p:cNvSpPr>
            <a:spLocks noGrp="1"/>
          </p:cNvSpPr>
          <p:nvPr>
            <p:ph type="sldNum" sz="quarter" idx="11"/>
          </p:nvPr>
        </p:nvSpPr>
        <p:spPr/>
        <p:txBody>
          <a:bodyPr/>
          <a:lstStyle>
            <a:lvl1pPr algn="r">
              <a:defRPr sz="1200">
                <a:solidFill>
                  <a:schemeClr val="tx1"/>
                </a:solidFill>
              </a:defRPr>
            </a:lvl1pPr>
          </a:lstStyle>
          <a:p>
            <a:fld id="{B4B41DC2-021E-4724-95C9-D5FD6F0BD799}" type="slidenum">
              <a:rPr lang="en-US" smtClean="0"/>
              <a:pPr/>
              <a:t>‹#›</a:t>
            </a:fld>
            <a:endParaRPr lang="en-US"/>
          </a:p>
        </p:txBody>
      </p:sp>
    </p:spTree>
    <p:extLst>
      <p:ext uri="{BB962C8B-B14F-4D97-AF65-F5344CB8AC3E}">
        <p14:creationId xmlns:p14="http://schemas.microsoft.com/office/powerpoint/2010/main" val="18684350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356616" y="911352"/>
            <a:ext cx="8439912" cy="914400"/>
          </a:xfrm>
        </p:spPr>
        <p:txBody>
          <a:bodyPr>
            <a:noAutofit/>
          </a:bodyPr>
          <a:lstStyle>
            <a:lvl1pPr>
              <a:defRPr lang="en-US" sz="2200" b="0" kern="1200" noProof="0" dirty="0" smtClean="0">
                <a:solidFill>
                  <a:srgbClr val="4E84C4"/>
                </a:solidFill>
                <a:latin typeface="Myriad Pro" pitchFamily="34" charset="0"/>
                <a:ea typeface="+mn-ea"/>
                <a:cs typeface="+mn-cs"/>
              </a:defRPr>
            </a:lvl1pPr>
            <a:lvl2pPr>
              <a:defRPr lang="en-US" sz="2200" kern="1200" dirty="0" smtClean="0">
                <a:solidFill>
                  <a:srgbClr val="4E84C4"/>
                </a:solidFill>
                <a:latin typeface="Myriad Pro" pitchFamily="34" charset="0"/>
                <a:ea typeface="+mn-ea"/>
                <a:cs typeface="+mn-cs"/>
              </a:defRPr>
            </a:lvl2pPr>
          </a:lstStyle>
          <a:p>
            <a:pPr lvl="0"/>
            <a:r>
              <a:rPr lang="en-US"/>
              <a:t>Click to edit Master text styles</a:t>
            </a:r>
          </a:p>
          <a:p>
            <a:pPr lvl="1"/>
            <a:r>
              <a:rPr lang="en-US"/>
              <a:t>Second level</a:t>
            </a:r>
          </a:p>
        </p:txBody>
      </p:sp>
      <p:sp>
        <p:nvSpPr>
          <p:cNvPr id="5" name="Slide Number Placeholder 5"/>
          <p:cNvSpPr>
            <a:spLocks noGrp="1"/>
          </p:cNvSpPr>
          <p:nvPr>
            <p:ph type="sldNum" sz="quarter" idx="11"/>
          </p:nvPr>
        </p:nvSpPr>
        <p:spPr/>
        <p:txBody>
          <a:bodyPr/>
          <a:lstStyle>
            <a:lvl1pPr algn="r">
              <a:defRPr sz="1200">
                <a:solidFill>
                  <a:schemeClr val="tx1"/>
                </a:solidFill>
              </a:defRPr>
            </a:lvl1pPr>
          </a:lstStyle>
          <a:p>
            <a:fld id="{B4B41DC2-021E-4724-95C9-D5FD6F0BD799}" type="slidenum">
              <a:rPr lang="en-US" smtClean="0"/>
              <a:pPr/>
              <a:t>‹#›</a:t>
            </a:fld>
            <a:endParaRPr lang="en-US"/>
          </a:p>
        </p:txBody>
      </p:sp>
    </p:spTree>
    <p:extLst>
      <p:ext uri="{BB962C8B-B14F-4D97-AF65-F5344CB8AC3E}">
        <p14:creationId xmlns:p14="http://schemas.microsoft.com/office/powerpoint/2010/main" val="1748788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4"/>
          <p:cNvGrpSpPr>
            <a:grpSpLocks/>
          </p:cNvGrpSpPr>
          <p:nvPr/>
        </p:nvGrpSpPr>
        <p:grpSpPr bwMode="auto">
          <a:xfrm>
            <a:off x="127000" y="0"/>
            <a:ext cx="7937500" cy="6118225"/>
            <a:chOff x="127000" y="0"/>
            <a:chExt cx="7937500" cy="6118999"/>
          </a:xfrm>
        </p:grpSpPr>
        <p:grpSp>
          <p:nvGrpSpPr>
            <p:cNvPr id="5" name="Group 53"/>
            <p:cNvGrpSpPr>
              <a:grpSpLocks/>
            </p:cNvGrpSpPr>
            <p:nvPr/>
          </p:nvGrpSpPr>
          <p:grpSpPr bwMode="auto">
            <a:xfrm>
              <a:off x="952500" y="508064"/>
              <a:ext cx="7112000" cy="5610935"/>
              <a:chOff x="952500" y="508064"/>
              <a:chExt cx="7112000" cy="5610935"/>
            </a:xfrm>
          </p:grpSpPr>
          <p:sp>
            <p:nvSpPr>
              <p:cNvPr id="7" name="Rounded Rectangle 8"/>
              <p:cNvSpPr/>
              <p:nvPr>
                <p:custDataLst>
                  <p:tags r:id="rId1"/>
                </p:custDataLst>
              </p:nvPr>
            </p:nvSpPr>
            <p:spPr>
              <a:xfrm>
                <a:off x="1143000" y="508064"/>
                <a:ext cx="1016000" cy="1016129"/>
              </a:xfrm>
              <a:prstGeom prst="roundRect">
                <a:avLst/>
              </a:prstGeom>
              <a:solidFill>
                <a:srgbClr val="6DCFF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t>109</a:t>
                </a:r>
              </a:p>
              <a:p>
                <a:pPr>
                  <a:defRPr/>
                </a:pPr>
                <a:r>
                  <a:rPr lang="en-US" sz="1200"/>
                  <a:t>207</a:t>
                </a:r>
              </a:p>
              <a:p>
                <a:pPr>
                  <a:defRPr/>
                </a:pPr>
                <a:r>
                  <a:rPr lang="en-US" sz="1200"/>
                  <a:t>246</a:t>
                </a:r>
              </a:p>
            </p:txBody>
          </p:sp>
          <p:sp>
            <p:nvSpPr>
              <p:cNvPr id="8" name="TextBox 9"/>
              <p:cNvSpPr txBox="1"/>
              <p:nvPr>
                <p:custDataLst>
                  <p:tags r:id="rId2"/>
                </p:custDataLst>
              </p:nvPr>
            </p:nvSpPr>
            <p:spPr>
              <a:xfrm>
                <a:off x="952500" y="1524193"/>
                <a:ext cx="1397000" cy="276260"/>
              </a:xfrm>
              <a:prstGeom prst="rect">
                <a:avLst/>
              </a:prstGeom>
              <a:noFill/>
            </p:spPr>
            <p:txBody>
              <a:bodyPr>
                <a:spAutoFit/>
              </a:bodyPr>
              <a:lstStyle/>
              <a:p>
                <a:pPr algn="ctr">
                  <a:defRPr/>
                </a:pPr>
                <a:r>
                  <a:rPr lang="en-US" sz="1200"/>
                  <a:t>Dark 1</a:t>
                </a:r>
              </a:p>
            </p:txBody>
          </p:sp>
          <p:sp>
            <p:nvSpPr>
              <p:cNvPr id="9" name="Rounded Rectangle 10"/>
              <p:cNvSpPr/>
              <p:nvPr>
                <p:custDataLst>
                  <p:tags r:id="rId3"/>
                </p:custDataLst>
              </p:nvPr>
            </p:nvSpPr>
            <p:spPr>
              <a:xfrm>
                <a:off x="2286000" y="508064"/>
                <a:ext cx="1016000" cy="1016129"/>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solidFill>
                      <a:schemeClr val="dk2"/>
                    </a:solidFill>
                  </a:rPr>
                  <a:t>255</a:t>
                </a:r>
              </a:p>
              <a:p>
                <a:pPr>
                  <a:defRPr/>
                </a:pPr>
                <a:r>
                  <a:rPr lang="en-US" sz="1200">
                    <a:solidFill>
                      <a:schemeClr val="dk2"/>
                    </a:solidFill>
                  </a:rPr>
                  <a:t>255</a:t>
                </a:r>
              </a:p>
              <a:p>
                <a:pPr>
                  <a:defRPr/>
                </a:pPr>
                <a:r>
                  <a:rPr lang="en-US" sz="1200">
                    <a:solidFill>
                      <a:schemeClr val="dk2"/>
                    </a:solidFill>
                  </a:rPr>
                  <a:t>255</a:t>
                </a:r>
              </a:p>
            </p:txBody>
          </p:sp>
          <p:sp>
            <p:nvSpPr>
              <p:cNvPr id="10" name="TextBox 11"/>
              <p:cNvSpPr txBox="1"/>
              <p:nvPr>
                <p:custDataLst>
                  <p:tags r:id="rId4"/>
                </p:custDataLst>
              </p:nvPr>
            </p:nvSpPr>
            <p:spPr>
              <a:xfrm>
                <a:off x="2095500" y="1524193"/>
                <a:ext cx="1397000" cy="276260"/>
              </a:xfrm>
              <a:prstGeom prst="rect">
                <a:avLst/>
              </a:prstGeom>
              <a:noFill/>
            </p:spPr>
            <p:txBody>
              <a:bodyPr>
                <a:spAutoFit/>
              </a:bodyPr>
              <a:lstStyle/>
              <a:p>
                <a:pPr algn="ctr">
                  <a:defRPr/>
                </a:pPr>
                <a:r>
                  <a:rPr lang="en-US" sz="1200"/>
                  <a:t>Light 1</a:t>
                </a:r>
              </a:p>
            </p:txBody>
          </p:sp>
          <p:sp>
            <p:nvSpPr>
              <p:cNvPr id="11" name="Rounded Rectangle 12"/>
              <p:cNvSpPr/>
              <p:nvPr>
                <p:custDataLst>
                  <p:tags r:id="rId5"/>
                </p:custDataLst>
              </p:nvPr>
            </p:nvSpPr>
            <p:spPr>
              <a:xfrm>
                <a:off x="3429000" y="508064"/>
                <a:ext cx="1016000" cy="1016129"/>
              </a:xfrm>
              <a:prstGeom prst="roundRect">
                <a:avLst/>
              </a:prstGeom>
              <a:solidFill>
                <a:srgbClr val="8338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t>131</a:t>
                </a:r>
              </a:p>
              <a:p>
                <a:pPr>
                  <a:defRPr/>
                </a:pPr>
                <a:r>
                  <a:rPr lang="en-US" sz="1200"/>
                  <a:t>56</a:t>
                </a:r>
              </a:p>
              <a:p>
                <a:pPr>
                  <a:defRPr/>
                </a:pPr>
                <a:r>
                  <a:rPr lang="en-US" sz="1200"/>
                  <a:t>155</a:t>
                </a:r>
              </a:p>
            </p:txBody>
          </p:sp>
          <p:sp>
            <p:nvSpPr>
              <p:cNvPr id="12" name="TextBox 13"/>
              <p:cNvSpPr txBox="1"/>
              <p:nvPr>
                <p:custDataLst>
                  <p:tags r:id="rId6"/>
                </p:custDataLst>
              </p:nvPr>
            </p:nvSpPr>
            <p:spPr>
              <a:xfrm>
                <a:off x="3238500" y="1524193"/>
                <a:ext cx="1397000" cy="276260"/>
              </a:xfrm>
              <a:prstGeom prst="rect">
                <a:avLst/>
              </a:prstGeom>
              <a:noFill/>
            </p:spPr>
            <p:txBody>
              <a:bodyPr>
                <a:spAutoFit/>
              </a:bodyPr>
              <a:lstStyle/>
              <a:p>
                <a:pPr algn="ctr">
                  <a:defRPr/>
                </a:pPr>
                <a:r>
                  <a:rPr lang="en-US" sz="1200"/>
                  <a:t>Dark 2</a:t>
                </a:r>
              </a:p>
            </p:txBody>
          </p:sp>
          <p:sp>
            <p:nvSpPr>
              <p:cNvPr id="13" name="Rounded Rectangle 14"/>
              <p:cNvSpPr/>
              <p:nvPr>
                <p:custDataLst>
                  <p:tags r:id="rId7"/>
                </p:custDataLst>
              </p:nvPr>
            </p:nvSpPr>
            <p:spPr>
              <a:xfrm>
                <a:off x="4572000" y="508064"/>
                <a:ext cx="1016000" cy="1016129"/>
              </a:xfrm>
              <a:prstGeom prst="roundRect">
                <a:avLst/>
              </a:prstGeom>
              <a:solidFill>
                <a:srgbClr val="0063B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t>0</a:t>
                </a:r>
              </a:p>
              <a:p>
                <a:pPr>
                  <a:defRPr/>
                </a:pPr>
                <a:r>
                  <a:rPr lang="en-US" sz="1200"/>
                  <a:t>99</a:t>
                </a:r>
              </a:p>
              <a:p>
                <a:pPr>
                  <a:defRPr/>
                </a:pPr>
                <a:r>
                  <a:rPr lang="en-US" sz="1200"/>
                  <a:t>190</a:t>
                </a:r>
              </a:p>
            </p:txBody>
          </p:sp>
          <p:sp>
            <p:nvSpPr>
              <p:cNvPr id="14" name="TextBox 15"/>
              <p:cNvSpPr txBox="1"/>
              <p:nvPr>
                <p:custDataLst>
                  <p:tags r:id="rId8"/>
                </p:custDataLst>
              </p:nvPr>
            </p:nvSpPr>
            <p:spPr>
              <a:xfrm>
                <a:off x="4381500" y="1524193"/>
                <a:ext cx="1397000" cy="276260"/>
              </a:xfrm>
              <a:prstGeom prst="rect">
                <a:avLst/>
              </a:prstGeom>
              <a:noFill/>
            </p:spPr>
            <p:txBody>
              <a:bodyPr>
                <a:spAutoFit/>
              </a:bodyPr>
              <a:lstStyle/>
              <a:p>
                <a:pPr algn="ctr">
                  <a:defRPr/>
                </a:pPr>
                <a:r>
                  <a:rPr lang="en-US" sz="1200"/>
                  <a:t>Light 2</a:t>
                </a:r>
              </a:p>
            </p:txBody>
          </p:sp>
          <p:sp>
            <p:nvSpPr>
              <p:cNvPr id="15" name="Rounded Rectangle 16"/>
              <p:cNvSpPr/>
              <p:nvPr>
                <p:custDataLst>
                  <p:tags r:id="rId9"/>
                </p:custDataLst>
              </p:nvPr>
            </p:nvSpPr>
            <p:spPr>
              <a:xfrm>
                <a:off x="5715000" y="508064"/>
                <a:ext cx="1016000" cy="1016129"/>
              </a:xfrm>
              <a:prstGeom prst="roundRect">
                <a:avLst/>
              </a:prstGeom>
              <a:solidFill>
                <a:srgbClr val="55A5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t>85</a:t>
                </a:r>
              </a:p>
              <a:p>
                <a:pPr>
                  <a:defRPr/>
                </a:pPr>
                <a:r>
                  <a:rPr lang="en-US" sz="1200"/>
                  <a:t>165</a:t>
                </a:r>
              </a:p>
              <a:p>
                <a:pPr>
                  <a:defRPr/>
                </a:pPr>
                <a:r>
                  <a:rPr lang="en-US" sz="1200"/>
                  <a:t>28</a:t>
                </a:r>
              </a:p>
            </p:txBody>
          </p:sp>
          <p:sp>
            <p:nvSpPr>
              <p:cNvPr id="16" name="TextBox 17"/>
              <p:cNvSpPr txBox="1"/>
              <p:nvPr>
                <p:custDataLst>
                  <p:tags r:id="rId10"/>
                </p:custDataLst>
              </p:nvPr>
            </p:nvSpPr>
            <p:spPr>
              <a:xfrm>
                <a:off x="5524500" y="1524193"/>
                <a:ext cx="1397000" cy="276260"/>
              </a:xfrm>
              <a:prstGeom prst="rect">
                <a:avLst/>
              </a:prstGeom>
              <a:noFill/>
            </p:spPr>
            <p:txBody>
              <a:bodyPr>
                <a:spAutoFit/>
              </a:bodyPr>
              <a:lstStyle/>
              <a:p>
                <a:pPr algn="ctr">
                  <a:defRPr/>
                </a:pPr>
                <a:r>
                  <a:rPr lang="en-US" sz="1200"/>
                  <a:t>Accent 1</a:t>
                </a:r>
              </a:p>
            </p:txBody>
          </p:sp>
          <p:sp>
            <p:nvSpPr>
              <p:cNvPr id="17" name="Rounded Rectangle 18"/>
              <p:cNvSpPr/>
              <p:nvPr>
                <p:custDataLst>
                  <p:tags r:id="rId11"/>
                </p:custDataLst>
              </p:nvPr>
            </p:nvSpPr>
            <p:spPr>
              <a:xfrm>
                <a:off x="6858000" y="508064"/>
                <a:ext cx="1016000" cy="1016129"/>
              </a:xfrm>
              <a:prstGeom prst="roundRect">
                <a:avLst/>
              </a:prstGeom>
              <a:solidFill>
                <a:srgbClr val="D649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t>214</a:t>
                </a:r>
              </a:p>
              <a:p>
                <a:pPr>
                  <a:defRPr/>
                </a:pPr>
                <a:r>
                  <a:rPr lang="en-US" sz="1200"/>
                  <a:t>73</a:t>
                </a:r>
              </a:p>
              <a:p>
                <a:pPr>
                  <a:defRPr/>
                </a:pPr>
                <a:r>
                  <a:rPr lang="en-US" sz="1200"/>
                  <a:t>42</a:t>
                </a:r>
              </a:p>
            </p:txBody>
          </p:sp>
          <p:sp>
            <p:nvSpPr>
              <p:cNvPr id="18" name="TextBox 19"/>
              <p:cNvSpPr txBox="1"/>
              <p:nvPr>
                <p:custDataLst>
                  <p:tags r:id="rId12"/>
                </p:custDataLst>
              </p:nvPr>
            </p:nvSpPr>
            <p:spPr>
              <a:xfrm>
                <a:off x="6667500" y="1524193"/>
                <a:ext cx="1397000" cy="276260"/>
              </a:xfrm>
              <a:prstGeom prst="rect">
                <a:avLst/>
              </a:prstGeom>
              <a:noFill/>
            </p:spPr>
            <p:txBody>
              <a:bodyPr>
                <a:spAutoFit/>
              </a:bodyPr>
              <a:lstStyle/>
              <a:p>
                <a:pPr algn="ctr">
                  <a:defRPr/>
                </a:pPr>
                <a:r>
                  <a:rPr lang="en-US" sz="1200"/>
                  <a:t>Accent 2</a:t>
                </a:r>
              </a:p>
            </p:txBody>
          </p:sp>
          <p:sp>
            <p:nvSpPr>
              <p:cNvPr id="19" name="Rounded Rectangle 20"/>
              <p:cNvSpPr/>
              <p:nvPr>
                <p:custDataLst>
                  <p:tags r:id="rId13"/>
                </p:custDataLst>
              </p:nvPr>
            </p:nvSpPr>
            <p:spPr>
              <a:xfrm>
                <a:off x="1143000" y="1905241"/>
                <a:ext cx="1016000" cy="1016129"/>
              </a:xfrm>
              <a:prstGeom prst="roundRect">
                <a:avLst/>
              </a:prstGeom>
              <a:solidFill>
                <a:srgbClr val="B9AF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t>185</a:t>
                </a:r>
              </a:p>
              <a:p>
                <a:pPr>
                  <a:defRPr/>
                </a:pPr>
                <a:r>
                  <a:rPr lang="en-US" sz="1200"/>
                  <a:t>175</a:t>
                </a:r>
              </a:p>
              <a:p>
                <a:pPr>
                  <a:defRPr/>
                </a:pPr>
                <a:r>
                  <a:rPr lang="en-US" sz="1200"/>
                  <a:t>164</a:t>
                </a:r>
              </a:p>
            </p:txBody>
          </p:sp>
          <p:sp>
            <p:nvSpPr>
              <p:cNvPr id="20" name="TextBox 21"/>
              <p:cNvSpPr txBox="1"/>
              <p:nvPr>
                <p:custDataLst>
                  <p:tags r:id="rId14"/>
                </p:custDataLst>
              </p:nvPr>
            </p:nvSpPr>
            <p:spPr>
              <a:xfrm>
                <a:off x="952500" y="2921369"/>
                <a:ext cx="1397000" cy="276260"/>
              </a:xfrm>
              <a:prstGeom prst="rect">
                <a:avLst/>
              </a:prstGeom>
              <a:noFill/>
            </p:spPr>
            <p:txBody>
              <a:bodyPr>
                <a:spAutoFit/>
              </a:bodyPr>
              <a:lstStyle/>
              <a:p>
                <a:pPr algn="ctr">
                  <a:defRPr/>
                </a:pPr>
                <a:r>
                  <a:rPr lang="en-US" sz="1200"/>
                  <a:t>Accent 3</a:t>
                </a:r>
              </a:p>
            </p:txBody>
          </p:sp>
          <p:sp>
            <p:nvSpPr>
              <p:cNvPr id="21" name="Rounded Rectangle 22"/>
              <p:cNvSpPr/>
              <p:nvPr>
                <p:custDataLst>
                  <p:tags r:id="rId15"/>
                </p:custDataLst>
              </p:nvPr>
            </p:nvSpPr>
            <p:spPr>
              <a:xfrm>
                <a:off x="2286000" y="1905241"/>
                <a:ext cx="1016000" cy="1016129"/>
              </a:xfrm>
              <a:prstGeom prst="roundRect">
                <a:avLst/>
              </a:prstGeom>
              <a:solidFill>
                <a:srgbClr val="974B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t>151</a:t>
                </a:r>
              </a:p>
              <a:p>
                <a:pPr>
                  <a:defRPr/>
                </a:pPr>
                <a:r>
                  <a:rPr lang="en-US" sz="1200"/>
                  <a:t>75</a:t>
                </a:r>
              </a:p>
              <a:p>
                <a:pPr>
                  <a:defRPr/>
                </a:pPr>
                <a:r>
                  <a:rPr lang="en-US" sz="1200"/>
                  <a:t>7</a:t>
                </a:r>
              </a:p>
            </p:txBody>
          </p:sp>
          <p:sp>
            <p:nvSpPr>
              <p:cNvPr id="22" name="TextBox 23"/>
              <p:cNvSpPr txBox="1"/>
              <p:nvPr>
                <p:custDataLst>
                  <p:tags r:id="rId16"/>
                </p:custDataLst>
              </p:nvPr>
            </p:nvSpPr>
            <p:spPr>
              <a:xfrm>
                <a:off x="2095500" y="2921369"/>
                <a:ext cx="1397000" cy="276260"/>
              </a:xfrm>
              <a:prstGeom prst="rect">
                <a:avLst/>
              </a:prstGeom>
              <a:noFill/>
            </p:spPr>
            <p:txBody>
              <a:bodyPr>
                <a:spAutoFit/>
              </a:bodyPr>
              <a:lstStyle/>
              <a:p>
                <a:pPr algn="ctr">
                  <a:defRPr/>
                </a:pPr>
                <a:r>
                  <a:rPr lang="en-US" sz="1200"/>
                  <a:t>Accent 4</a:t>
                </a:r>
              </a:p>
            </p:txBody>
          </p:sp>
          <p:sp>
            <p:nvSpPr>
              <p:cNvPr id="23" name="Rounded Rectangle 24"/>
              <p:cNvSpPr/>
              <p:nvPr>
                <p:custDataLst>
                  <p:tags r:id="rId17"/>
                </p:custDataLst>
              </p:nvPr>
            </p:nvSpPr>
            <p:spPr>
              <a:xfrm>
                <a:off x="3429000" y="1905241"/>
                <a:ext cx="1016000" cy="1016129"/>
              </a:xfrm>
              <a:prstGeom prst="roundRect">
                <a:avLst/>
              </a:prstGeom>
              <a:solidFill>
                <a:srgbClr val="C1B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t>193</a:t>
                </a:r>
              </a:p>
              <a:p>
                <a:pPr>
                  <a:defRPr/>
                </a:pPr>
                <a:r>
                  <a:rPr lang="en-US" sz="1200"/>
                  <a:t>187</a:t>
                </a:r>
              </a:p>
              <a:p>
                <a:pPr>
                  <a:defRPr/>
                </a:pPr>
                <a:r>
                  <a:rPr lang="en-US" sz="1200"/>
                  <a:t>0</a:t>
                </a:r>
              </a:p>
            </p:txBody>
          </p:sp>
          <p:sp>
            <p:nvSpPr>
              <p:cNvPr id="24" name="TextBox 25"/>
              <p:cNvSpPr txBox="1"/>
              <p:nvPr>
                <p:custDataLst>
                  <p:tags r:id="rId18"/>
                </p:custDataLst>
              </p:nvPr>
            </p:nvSpPr>
            <p:spPr>
              <a:xfrm>
                <a:off x="3238500" y="2921369"/>
                <a:ext cx="1397000" cy="276260"/>
              </a:xfrm>
              <a:prstGeom prst="rect">
                <a:avLst/>
              </a:prstGeom>
              <a:noFill/>
            </p:spPr>
            <p:txBody>
              <a:bodyPr>
                <a:spAutoFit/>
              </a:bodyPr>
              <a:lstStyle/>
              <a:p>
                <a:pPr algn="ctr">
                  <a:defRPr/>
                </a:pPr>
                <a:r>
                  <a:rPr lang="en-US" sz="1200"/>
                  <a:t>Accent 5</a:t>
                </a:r>
              </a:p>
            </p:txBody>
          </p:sp>
          <p:sp>
            <p:nvSpPr>
              <p:cNvPr id="25" name="Rounded Rectangle 26"/>
              <p:cNvSpPr/>
              <p:nvPr>
                <p:custDataLst>
                  <p:tags r:id="rId19"/>
                </p:custDataLst>
              </p:nvPr>
            </p:nvSpPr>
            <p:spPr>
              <a:xfrm>
                <a:off x="4572000" y="1905241"/>
                <a:ext cx="1016000" cy="1016129"/>
              </a:xfrm>
              <a:prstGeom prst="roundRect">
                <a:avLst/>
              </a:prstGeom>
              <a:solidFill>
                <a:srgbClr val="FFDD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t>255</a:t>
                </a:r>
              </a:p>
              <a:p>
                <a:pPr>
                  <a:defRPr/>
                </a:pPr>
                <a:r>
                  <a:rPr lang="en-US" sz="1200"/>
                  <a:t>221</a:t>
                </a:r>
              </a:p>
              <a:p>
                <a:pPr>
                  <a:defRPr/>
                </a:pPr>
                <a:r>
                  <a:rPr lang="en-US" sz="1200"/>
                  <a:t>62</a:t>
                </a:r>
              </a:p>
            </p:txBody>
          </p:sp>
          <p:sp>
            <p:nvSpPr>
              <p:cNvPr id="26" name="TextBox 27"/>
              <p:cNvSpPr txBox="1"/>
              <p:nvPr>
                <p:custDataLst>
                  <p:tags r:id="rId20"/>
                </p:custDataLst>
              </p:nvPr>
            </p:nvSpPr>
            <p:spPr>
              <a:xfrm>
                <a:off x="4381500" y="2921369"/>
                <a:ext cx="1397000" cy="276260"/>
              </a:xfrm>
              <a:prstGeom prst="rect">
                <a:avLst/>
              </a:prstGeom>
              <a:noFill/>
            </p:spPr>
            <p:txBody>
              <a:bodyPr>
                <a:spAutoFit/>
              </a:bodyPr>
              <a:lstStyle/>
              <a:p>
                <a:pPr algn="ctr">
                  <a:defRPr/>
                </a:pPr>
                <a:r>
                  <a:rPr lang="en-US" sz="1200"/>
                  <a:t>Accent 6</a:t>
                </a:r>
              </a:p>
            </p:txBody>
          </p:sp>
          <p:sp>
            <p:nvSpPr>
              <p:cNvPr id="27" name="Rounded Rectangle 28"/>
              <p:cNvSpPr/>
              <p:nvPr>
                <p:custDataLst>
                  <p:tags r:id="rId21"/>
                </p:custDataLst>
              </p:nvPr>
            </p:nvSpPr>
            <p:spPr>
              <a:xfrm>
                <a:off x="5715000" y="1905241"/>
                <a:ext cx="1016000" cy="1016129"/>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t>255</a:t>
                </a:r>
              </a:p>
              <a:p>
                <a:pPr>
                  <a:defRPr/>
                </a:pPr>
                <a:r>
                  <a:rPr lang="en-US" sz="1200"/>
                  <a:t>255</a:t>
                </a:r>
              </a:p>
              <a:p>
                <a:pPr>
                  <a:defRPr/>
                </a:pPr>
                <a:r>
                  <a:rPr lang="en-US" sz="1200"/>
                  <a:t>255</a:t>
                </a:r>
              </a:p>
            </p:txBody>
          </p:sp>
          <p:sp>
            <p:nvSpPr>
              <p:cNvPr id="28" name="TextBox 29"/>
              <p:cNvSpPr txBox="1"/>
              <p:nvPr>
                <p:custDataLst>
                  <p:tags r:id="rId22"/>
                </p:custDataLst>
              </p:nvPr>
            </p:nvSpPr>
            <p:spPr>
              <a:xfrm>
                <a:off x="5524500" y="2921369"/>
                <a:ext cx="1397000" cy="276260"/>
              </a:xfrm>
              <a:prstGeom prst="rect">
                <a:avLst/>
              </a:prstGeom>
              <a:noFill/>
            </p:spPr>
            <p:txBody>
              <a:bodyPr>
                <a:spAutoFit/>
              </a:bodyPr>
              <a:lstStyle/>
              <a:p>
                <a:pPr algn="ctr">
                  <a:defRPr/>
                </a:pPr>
                <a:r>
                  <a:rPr lang="en-US" sz="1200"/>
                  <a:t>Hyperlink</a:t>
                </a:r>
              </a:p>
            </p:txBody>
          </p:sp>
          <p:sp>
            <p:nvSpPr>
              <p:cNvPr id="29" name="Rounded Rectangle 30"/>
              <p:cNvSpPr/>
              <p:nvPr>
                <p:custDataLst>
                  <p:tags r:id="rId23"/>
                </p:custDataLst>
              </p:nvPr>
            </p:nvSpPr>
            <p:spPr>
              <a:xfrm>
                <a:off x="6858000" y="1905241"/>
                <a:ext cx="1016000" cy="1016129"/>
              </a:xfrm>
              <a:prstGeom prst="roundRect">
                <a:avLst/>
              </a:prstGeom>
              <a:solidFill>
                <a:srgbClr val="EC89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t>236</a:t>
                </a:r>
              </a:p>
              <a:p>
                <a:pPr>
                  <a:defRPr/>
                </a:pPr>
                <a:r>
                  <a:rPr lang="en-US" sz="1200"/>
                  <a:t>137</a:t>
                </a:r>
              </a:p>
              <a:p>
                <a:pPr>
                  <a:defRPr/>
                </a:pPr>
                <a:r>
                  <a:rPr lang="en-US" sz="1200"/>
                  <a:t>29</a:t>
                </a:r>
              </a:p>
            </p:txBody>
          </p:sp>
          <p:sp>
            <p:nvSpPr>
              <p:cNvPr id="30" name="TextBox 31"/>
              <p:cNvSpPr txBox="1"/>
              <p:nvPr>
                <p:custDataLst>
                  <p:tags r:id="rId24"/>
                </p:custDataLst>
              </p:nvPr>
            </p:nvSpPr>
            <p:spPr>
              <a:xfrm>
                <a:off x="6667500" y="2921369"/>
                <a:ext cx="1397000" cy="276260"/>
              </a:xfrm>
              <a:prstGeom prst="rect">
                <a:avLst/>
              </a:prstGeom>
              <a:noFill/>
            </p:spPr>
            <p:txBody>
              <a:bodyPr>
                <a:spAutoFit/>
              </a:bodyPr>
              <a:lstStyle/>
              <a:p>
                <a:pPr algn="ctr">
                  <a:defRPr/>
                </a:pPr>
                <a:r>
                  <a:rPr lang="en-US" sz="1200"/>
                  <a:t>Followed Hyperlink</a:t>
                </a:r>
              </a:p>
            </p:txBody>
          </p:sp>
          <p:sp>
            <p:nvSpPr>
              <p:cNvPr id="31" name="Rounded Rectangle 32"/>
              <p:cNvSpPr/>
              <p:nvPr>
                <p:custDataLst>
                  <p:tags r:id="rId25"/>
                </p:custDataLst>
              </p:nvPr>
            </p:nvSpPr>
            <p:spPr>
              <a:xfrm>
                <a:off x="1143000" y="3429434"/>
                <a:ext cx="1016000" cy="1016129"/>
              </a:xfrm>
              <a:prstGeom prst="roundRect">
                <a:avLst/>
              </a:prstGeom>
              <a:solidFill>
                <a:srgbClr val="7FAFDD"/>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t>127</a:t>
                </a:r>
              </a:p>
              <a:p>
                <a:pPr>
                  <a:defRPr/>
                </a:pPr>
                <a:r>
                  <a:rPr lang="en-US" sz="1200"/>
                  <a:t>175</a:t>
                </a:r>
              </a:p>
              <a:p>
                <a:pPr>
                  <a:defRPr/>
                </a:pPr>
                <a:r>
                  <a:rPr lang="en-US" sz="1200"/>
                  <a:t>221</a:t>
                </a:r>
              </a:p>
            </p:txBody>
          </p:sp>
          <p:sp>
            <p:nvSpPr>
              <p:cNvPr id="32" name="TextBox 33"/>
              <p:cNvSpPr txBox="1"/>
              <p:nvPr>
                <p:custDataLst>
                  <p:tags r:id="rId26"/>
                </p:custDataLst>
              </p:nvPr>
            </p:nvSpPr>
            <p:spPr>
              <a:xfrm>
                <a:off x="952500" y="4445562"/>
                <a:ext cx="1397000" cy="276260"/>
              </a:xfrm>
              <a:prstGeom prst="rect">
                <a:avLst/>
              </a:prstGeom>
              <a:noFill/>
            </p:spPr>
            <p:txBody>
              <a:bodyPr>
                <a:spAutoFit/>
              </a:bodyPr>
              <a:lstStyle/>
              <a:p>
                <a:pPr algn="ctr">
                  <a:defRPr/>
                </a:pPr>
                <a:r>
                  <a:rPr lang="en-US" sz="1200" dirty="0"/>
                  <a:t>Tata Blue 50%</a:t>
                </a:r>
              </a:p>
            </p:txBody>
          </p:sp>
          <p:sp>
            <p:nvSpPr>
              <p:cNvPr id="33" name="Rounded Rectangle 34"/>
              <p:cNvSpPr/>
              <p:nvPr>
                <p:custDataLst>
                  <p:tags r:id="rId27"/>
                </p:custDataLst>
              </p:nvPr>
            </p:nvSpPr>
            <p:spPr>
              <a:xfrm>
                <a:off x="2286000" y="3429434"/>
                <a:ext cx="1016000" cy="1016129"/>
              </a:xfrm>
              <a:prstGeom prst="roundRect">
                <a:avLst/>
              </a:prstGeom>
              <a:solidFill>
                <a:srgbClr val="CBD7EE"/>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t>203</a:t>
                </a:r>
              </a:p>
              <a:p>
                <a:pPr>
                  <a:defRPr/>
                </a:pPr>
                <a:r>
                  <a:rPr lang="en-US" sz="1200"/>
                  <a:t>215</a:t>
                </a:r>
              </a:p>
              <a:p>
                <a:pPr>
                  <a:defRPr/>
                </a:pPr>
                <a:r>
                  <a:rPr lang="en-US" sz="1200"/>
                  <a:t>238</a:t>
                </a:r>
              </a:p>
            </p:txBody>
          </p:sp>
          <p:sp>
            <p:nvSpPr>
              <p:cNvPr id="34" name="TextBox 35"/>
              <p:cNvSpPr txBox="1"/>
              <p:nvPr>
                <p:custDataLst>
                  <p:tags r:id="rId28"/>
                </p:custDataLst>
              </p:nvPr>
            </p:nvSpPr>
            <p:spPr>
              <a:xfrm>
                <a:off x="2095500" y="4445562"/>
                <a:ext cx="1397000" cy="276260"/>
              </a:xfrm>
              <a:prstGeom prst="rect">
                <a:avLst/>
              </a:prstGeom>
              <a:noFill/>
            </p:spPr>
            <p:txBody>
              <a:bodyPr>
                <a:spAutoFit/>
              </a:bodyPr>
              <a:lstStyle/>
              <a:p>
                <a:pPr algn="ctr">
                  <a:defRPr/>
                </a:pPr>
                <a:r>
                  <a:rPr lang="en-US" sz="1200" dirty="0"/>
                  <a:t>Tata Blue 25%</a:t>
                </a:r>
              </a:p>
            </p:txBody>
          </p:sp>
          <p:sp>
            <p:nvSpPr>
              <p:cNvPr id="35" name="Rounded Rectangle 36"/>
              <p:cNvSpPr/>
              <p:nvPr>
                <p:custDataLst>
                  <p:tags r:id="rId29"/>
                </p:custDataLst>
              </p:nvPr>
            </p:nvSpPr>
            <p:spPr>
              <a:xfrm>
                <a:off x="3429000" y="3429434"/>
                <a:ext cx="1016000" cy="1016129"/>
              </a:xfrm>
              <a:prstGeom prst="roundRect">
                <a:avLst/>
              </a:prstGeom>
              <a:solidFill>
                <a:srgbClr val="B395C5"/>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solidFill>
                      <a:schemeClr val="dk2"/>
                    </a:solidFill>
                  </a:rPr>
                  <a:t>179</a:t>
                </a:r>
              </a:p>
              <a:p>
                <a:pPr>
                  <a:defRPr/>
                </a:pPr>
                <a:r>
                  <a:rPr lang="en-US" sz="1200">
                    <a:solidFill>
                      <a:schemeClr val="dk2"/>
                    </a:solidFill>
                  </a:rPr>
                  <a:t>149</a:t>
                </a:r>
              </a:p>
              <a:p>
                <a:pPr>
                  <a:defRPr/>
                </a:pPr>
                <a:r>
                  <a:rPr lang="en-US" sz="1200">
                    <a:solidFill>
                      <a:schemeClr val="dk2"/>
                    </a:solidFill>
                  </a:rPr>
                  <a:t>197</a:t>
                </a:r>
              </a:p>
            </p:txBody>
          </p:sp>
          <p:sp>
            <p:nvSpPr>
              <p:cNvPr id="36" name="TextBox 37"/>
              <p:cNvSpPr txBox="1"/>
              <p:nvPr>
                <p:custDataLst>
                  <p:tags r:id="rId30"/>
                </p:custDataLst>
              </p:nvPr>
            </p:nvSpPr>
            <p:spPr>
              <a:xfrm>
                <a:off x="3238500" y="4445562"/>
                <a:ext cx="1397000" cy="276260"/>
              </a:xfrm>
              <a:prstGeom prst="rect">
                <a:avLst/>
              </a:prstGeom>
              <a:noFill/>
            </p:spPr>
            <p:txBody>
              <a:bodyPr>
                <a:spAutoFit/>
              </a:bodyPr>
              <a:lstStyle/>
              <a:p>
                <a:pPr algn="ctr">
                  <a:defRPr/>
                </a:pPr>
                <a:r>
                  <a:rPr lang="en-US" sz="1200" dirty="0"/>
                  <a:t>Purple 50 %</a:t>
                </a:r>
              </a:p>
            </p:txBody>
          </p:sp>
          <p:sp>
            <p:nvSpPr>
              <p:cNvPr id="37" name="Rounded Rectangle 38"/>
              <p:cNvSpPr/>
              <p:nvPr>
                <p:custDataLst>
                  <p:tags r:id="rId31"/>
                </p:custDataLst>
              </p:nvPr>
            </p:nvSpPr>
            <p:spPr>
              <a:xfrm>
                <a:off x="4572000" y="3429434"/>
                <a:ext cx="1016000" cy="1016129"/>
              </a:xfrm>
              <a:prstGeom prst="roundRect">
                <a:avLst/>
              </a:prstGeom>
              <a:solidFill>
                <a:srgbClr val="D4C3DF"/>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t>212</a:t>
                </a:r>
              </a:p>
              <a:p>
                <a:pPr>
                  <a:defRPr/>
                </a:pPr>
                <a:r>
                  <a:rPr lang="en-US" sz="1200"/>
                  <a:t>195</a:t>
                </a:r>
              </a:p>
              <a:p>
                <a:pPr>
                  <a:defRPr/>
                </a:pPr>
                <a:r>
                  <a:rPr lang="en-US" sz="1200"/>
                  <a:t>223</a:t>
                </a:r>
              </a:p>
            </p:txBody>
          </p:sp>
          <p:sp>
            <p:nvSpPr>
              <p:cNvPr id="38" name="TextBox 39"/>
              <p:cNvSpPr txBox="1"/>
              <p:nvPr>
                <p:custDataLst>
                  <p:tags r:id="rId32"/>
                </p:custDataLst>
              </p:nvPr>
            </p:nvSpPr>
            <p:spPr>
              <a:xfrm>
                <a:off x="4381500" y="4445562"/>
                <a:ext cx="1397000" cy="276260"/>
              </a:xfrm>
              <a:prstGeom prst="rect">
                <a:avLst/>
              </a:prstGeom>
              <a:noFill/>
            </p:spPr>
            <p:txBody>
              <a:bodyPr>
                <a:spAutoFit/>
              </a:bodyPr>
              <a:lstStyle/>
              <a:p>
                <a:pPr algn="ctr">
                  <a:defRPr/>
                </a:pPr>
                <a:r>
                  <a:rPr lang="en-US" sz="1200" dirty="0"/>
                  <a:t>Purple 25 %</a:t>
                </a:r>
              </a:p>
            </p:txBody>
          </p:sp>
          <p:sp>
            <p:nvSpPr>
              <p:cNvPr id="39" name="Rounded Rectangle 40"/>
              <p:cNvSpPr/>
              <p:nvPr>
                <p:custDataLst>
                  <p:tags r:id="rId33"/>
                </p:custDataLst>
              </p:nvPr>
            </p:nvSpPr>
            <p:spPr>
              <a:xfrm>
                <a:off x="5715000" y="3429434"/>
                <a:ext cx="1016000" cy="1016129"/>
              </a:xfrm>
              <a:prstGeom prst="roundRect">
                <a:avLst/>
              </a:prstGeom>
              <a:solidFill>
                <a:srgbClr val="FFF2A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t>255</a:t>
                </a:r>
              </a:p>
              <a:p>
                <a:pPr>
                  <a:defRPr/>
                </a:pPr>
                <a:r>
                  <a:rPr lang="en-US" sz="1200"/>
                  <a:t>242</a:t>
                </a:r>
              </a:p>
              <a:p>
                <a:pPr>
                  <a:defRPr/>
                </a:pPr>
                <a:r>
                  <a:rPr lang="en-US" sz="1200"/>
                  <a:t>171</a:t>
                </a:r>
              </a:p>
            </p:txBody>
          </p:sp>
          <p:sp>
            <p:nvSpPr>
              <p:cNvPr id="40" name="TextBox 41"/>
              <p:cNvSpPr txBox="1"/>
              <p:nvPr>
                <p:custDataLst>
                  <p:tags r:id="rId34"/>
                </p:custDataLst>
              </p:nvPr>
            </p:nvSpPr>
            <p:spPr>
              <a:xfrm>
                <a:off x="5524500" y="4445562"/>
                <a:ext cx="1397000" cy="276260"/>
              </a:xfrm>
              <a:prstGeom prst="rect">
                <a:avLst/>
              </a:prstGeom>
              <a:noFill/>
            </p:spPr>
            <p:txBody>
              <a:bodyPr>
                <a:spAutoFit/>
              </a:bodyPr>
              <a:lstStyle/>
              <a:p>
                <a:pPr algn="ctr">
                  <a:defRPr/>
                </a:pPr>
                <a:r>
                  <a:rPr lang="en-US" sz="1200" dirty="0"/>
                  <a:t>Yellow 50 %</a:t>
                </a:r>
              </a:p>
            </p:txBody>
          </p:sp>
          <p:sp>
            <p:nvSpPr>
              <p:cNvPr id="41" name="Rounded Rectangle 42"/>
              <p:cNvSpPr/>
              <p:nvPr>
                <p:custDataLst>
                  <p:tags r:id="rId35"/>
                </p:custDataLst>
              </p:nvPr>
            </p:nvSpPr>
            <p:spPr>
              <a:xfrm>
                <a:off x="6858000" y="3429434"/>
                <a:ext cx="1016000" cy="1016129"/>
              </a:xfrm>
              <a:prstGeom prst="roundRect">
                <a:avLst/>
              </a:prstGeom>
              <a:solidFill>
                <a:srgbClr val="FFF9D5"/>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t>255</a:t>
                </a:r>
              </a:p>
              <a:p>
                <a:pPr>
                  <a:defRPr/>
                </a:pPr>
                <a:r>
                  <a:rPr lang="en-US" sz="1200"/>
                  <a:t>249</a:t>
                </a:r>
              </a:p>
              <a:p>
                <a:pPr>
                  <a:defRPr/>
                </a:pPr>
                <a:r>
                  <a:rPr lang="en-US" sz="1200"/>
                  <a:t>213</a:t>
                </a:r>
                <a:endParaRPr lang="en-US" sz="1200" dirty="0"/>
              </a:p>
            </p:txBody>
          </p:sp>
          <p:sp>
            <p:nvSpPr>
              <p:cNvPr id="42" name="TextBox 43"/>
              <p:cNvSpPr txBox="1"/>
              <p:nvPr>
                <p:custDataLst>
                  <p:tags r:id="rId36"/>
                </p:custDataLst>
              </p:nvPr>
            </p:nvSpPr>
            <p:spPr>
              <a:xfrm>
                <a:off x="6667500" y="4445562"/>
                <a:ext cx="1397000" cy="276260"/>
              </a:xfrm>
              <a:prstGeom prst="rect">
                <a:avLst/>
              </a:prstGeom>
              <a:noFill/>
            </p:spPr>
            <p:txBody>
              <a:bodyPr>
                <a:spAutoFit/>
              </a:bodyPr>
              <a:lstStyle/>
              <a:p>
                <a:pPr algn="ctr">
                  <a:defRPr/>
                </a:pPr>
                <a:r>
                  <a:rPr lang="en-US" sz="1200" dirty="0"/>
                  <a:t>Yellow 25 %</a:t>
                </a:r>
              </a:p>
            </p:txBody>
          </p:sp>
          <p:sp>
            <p:nvSpPr>
              <p:cNvPr id="43" name="Rounded Rectangle 44"/>
              <p:cNvSpPr/>
              <p:nvPr>
                <p:custDataLst>
                  <p:tags r:id="rId37"/>
                </p:custDataLst>
              </p:nvPr>
            </p:nvSpPr>
            <p:spPr>
              <a:xfrm>
                <a:off x="1143000" y="4826610"/>
                <a:ext cx="1016000" cy="1016129"/>
              </a:xfrm>
              <a:prstGeom prst="roundRect">
                <a:avLst/>
              </a:prstGeom>
              <a:solidFill>
                <a:srgbClr val="E5CDB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t>229</a:t>
                </a:r>
              </a:p>
              <a:p>
                <a:pPr>
                  <a:defRPr/>
                </a:pPr>
                <a:r>
                  <a:rPr lang="en-US" sz="1200"/>
                  <a:t>205</a:t>
                </a:r>
              </a:p>
              <a:p>
                <a:pPr>
                  <a:defRPr/>
                </a:pPr>
                <a:r>
                  <a:rPr lang="en-US" sz="1200"/>
                  <a:t>186</a:t>
                </a:r>
                <a:endParaRPr lang="en-US" sz="1200" dirty="0"/>
              </a:p>
            </p:txBody>
          </p:sp>
          <p:sp>
            <p:nvSpPr>
              <p:cNvPr id="44" name="TextBox 45"/>
              <p:cNvSpPr txBox="1"/>
              <p:nvPr>
                <p:custDataLst>
                  <p:tags r:id="rId38"/>
                </p:custDataLst>
              </p:nvPr>
            </p:nvSpPr>
            <p:spPr>
              <a:xfrm>
                <a:off x="952500" y="5842739"/>
                <a:ext cx="1397000" cy="276260"/>
              </a:xfrm>
              <a:prstGeom prst="rect">
                <a:avLst/>
              </a:prstGeom>
              <a:noFill/>
            </p:spPr>
            <p:txBody>
              <a:bodyPr>
                <a:spAutoFit/>
              </a:bodyPr>
              <a:lstStyle/>
              <a:p>
                <a:pPr algn="ctr">
                  <a:defRPr/>
                </a:pPr>
                <a:r>
                  <a:rPr lang="en-US" sz="1200" dirty="0"/>
                  <a:t>Brown 50 %</a:t>
                </a:r>
              </a:p>
            </p:txBody>
          </p:sp>
          <p:sp>
            <p:nvSpPr>
              <p:cNvPr id="45" name="Rounded Rectangle 46"/>
              <p:cNvSpPr/>
              <p:nvPr>
                <p:custDataLst>
                  <p:tags r:id="rId39"/>
                </p:custDataLst>
              </p:nvPr>
            </p:nvSpPr>
            <p:spPr>
              <a:xfrm>
                <a:off x="2286000" y="4826610"/>
                <a:ext cx="1016000" cy="1016129"/>
              </a:xfrm>
              <a:prstGeom prst="roundRect">
                <a:avLst/>
              </a:prstGeom>
              <a:solidFill>
                <a:srgbClr val="F8F1E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t>248</a:t>
                </a:r>
              </a:p>
              <a:p>
                <a:pPr>
                  <a:defRPr/>
                </a:pPr>
                <a:r>
                  <a:rPr lang="en-US" sz="1200"/>
                  <a:t>241</a:t>
                </a:r>
              </a:p>
              <a:p>
                <a:pPr>
                  <a:defRPr/>
                </a:pPr>
                <a:r>
                  <a:rPr lang="en-US" sz="1200"/>
                  <a:t>235</a:t>
                </a:r>
              </a:p>
            </p:txBody>
          </p:sp>
          <p:sp>
            <p:nvSpPr>
              <p:cNvPr id="46" name="TextBox 47"/>
              <p:cNvSpPr txBox="1"/>
              <p:nvPr>
                <p:custDataLst>
                  <p:tags r:id="rId40"/>
                </p:custDataLst>
              </p:nvPr>
            </p:nvSpPr>
            <p:spPr>
              <a:xfrm>
                <a:off x="2095500" y="5842739"/>
                <a:ext cx="1397000" cy="276260"/>
              </a:xfrm>
              <a:prstGeom prst="rect">
                <a:avLst/>
              </a:prstGeom>
              <a:noFill/>
            </p:spPr>
            <p:txBody>
              <a:bodyPr>
                <a:spAutoFit/>
              </a:bodyPr>
              <a:lstStyle/>
              <a:p>
                <a:pPr algn="ctr">
                  <a:defRPr/>
                </a:pPr>
                <a:r>
                  <a:rPr lang="en-US" sz="1200" dirty="0"/>
                  <a:t>Brown 25 %</a:t>
                </a:r>
              </a:p>
            </p:txBody>
          </p:sp>
          <p:sp>
            <p:nvSpPr>
              <p:cNvPr id="47" name="Rounded Rectangle 48"/>
              <p:cNvSpPr/>
              <p:nvPr>
                <p:custDataLst>
                  <p:tags r:id="rId41"/>
                </p:custDataLst>
              </p:nvPr>
            </p:nvSpPr>
            <p:spPr>
              <a:xfrm>
                <a:off x="3429000" y="4826610"/>
                <a:ext cx="1016000" cy="1016129"/>
              </a:xfrm>
              <a:prstGeom prst="roundRect">
                <a:avLst/>
              </a:prstGeom>
              <a:solidFill>
                <a:srgbClr val="B4D59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solidFill>
                      <a:srgbClr val="7FAFDD"/>
                    </a:solidFill>
                  </a:rPr>
                  <a:t>180</a:t>
                </a:r>
              </a:p>
              <a:p>
                <a:pPr>
                  <a:defRPr/>
                </a:pPr>
                <a:r>
                  <a:rPr lang="en-US" sz="1200">
                    <a:solidFill>
                      <a:srgbClr val="7FAFDD"/>
                    </a:solidFill>
                  </a:rPr>
                  <a:t>213</a:t>
                </a:r>
              </a:p>
              <a:p>
                <a:pPr>
                  <a:defRPr/>
                </a:pPr>
                <a:r>
                  <a:rPr lang="en-US" sz="1200">
                    <a:solidFill>
                      <a:srgbClr val="7FAFDD"/>
                    </a:solidFill>
                  </a:rPr>
                  <a:t>154</a:t>
                </a:r>
                <a:endParaRPr lang="en-US" sz="1200" dirty="0">
                  <a:solidFill>
                    <a:srgbClr val="7FAFDD"/>
                  </a:solidFill>
                </a:endParaRPr>
              </a:p>
            </p:txBody>
          </p:sp>
          <p:sp>
            <p:nvSpPr>
              <p:cNvPr id="48" name="TextBox 49"/>
              <p:cNvSpPr txBox="1"/>
              <p:nvPr>
                <p:custDataLst>
                  <p:tags r:id="rId42"/>
                </p:custDataLst>
              </p:nvPr>
            </p:nvSpPr>
            <p:spPr>
              <a:xfrm>
                <a:off x="3238500" y="5842739"/>
                <a:ext cx="1397000" cy="276260"/>
              </a:xfrm>
              <a:prstGeom prst="rect">
                <a:avLst/>
              </a:prstGeom>
              <a:noFill/>
            </p:spPr>
            <p:txBody>
              <a:bodyPr>
                <a:spAutoFit/>
              </a:bodyPr>
              <a:lstStyle/>
              <a:p>
                <a:pPr algn="ctr">
                  <a:defRPr/>
                </a:pPr>
                <a:r>
                  <a:rPr lang="en-US" sz="1200" dirty="0"/>
                  <a:t>Green 50 %</a:t>
                </a:r>
              </a:p>
            </p:txBody>
          </p:sp>
          <p:sp>
            <p:nvSpPr>
              <p:cNvPr id="49" name="Rounded Rectangle 50"/>
              <p:cNvSpPr/>
              <p:nvPr>
                <p:custDataLst>
                  <p:tags r:id="rId43"/>
                </p:custDataLst>
              </p:nvPr>
            </p:nvSpPr>
            <p:spPr>
              <a:xfrm>
                <a:off x="4572000" y="4826610"/>
                <a:ext cx="1016000" cy="1016129"/>
              </a:xfrm>
              <a:prstGeom prst="roundRect">
                <a:avLst/>
              </a:prstGeom>
              <a:solidFill>
                <a:srgbClr val="D6E7C8"/>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t>214</a:t>
                </a:r>
              </a:p>
              <a:p>
                <a:pPr>
                  <a:defRPr/>
                </a:pPr>
                <a:r>
                  <a:rPr lang="en-US" sz="1200"/>
                  <a:t>231</a:t>
                </a:r>
              </a:p>
              <a:p>
                <a:pPr>
                  <a:defRPr/>
                </a:pPr>
                <a:r>
                  <a:rPr lang="en-US" sz="1200"/>
                  <a:t>200</a:t>
                </a:r>
                <a:endParaRPr lang="en-US" sz="1200" dirty="0"/>
              </a:p>
            </p:txBody>
          </p:sp>
          <p:sp>
            <p:nvSpPr>
              <p:cNvPr id="50" name="TextBox 51"/>
              <p:cNvSpPr txBox="1"/>
              <p:nvPr>
                <p:custDataLst>
                  <p:tags r:id="rId44"/>
                </p:custDataLst>
              </p:nvPr>
            </p:nvSpPr>
            <p:spPr>
              <a:xfrm>
                <a:off x="4381500" y="5842739"/>
                <a:ext cx="1397000" cy="276260"/>
              </a:xfrm>
              <a:prstGeom prst="rect">
                <a:avLst/>
              </a:prstGeom>
              <a:noFill/>
            </p:spPr>
            <p:txBody>
              <a:bodyPr>
                <a:spAutoFit/>
              </a:bodyPr>
              <a:lstStyle/>
              <a:p>
                <a:pPr algn="ctr">
                  <a:defRPr/>
                </a:pPr>
                <a:r>
                  <a:rPr lang="en-US" sz="1200" dirty="0"/>
                  <a:t>Green 25 %</a:t>
                </a:r>
              </a:p>
            </p:txBody>
          </p:sp>
          <p:sp>
            <p:nvSpPr>
              <p:cNvPr id="51" name="Rounded Rectangle 52"/>
              <p:cNvSpPr/>
              <p:nvPr>
                <p:custDataLst>
                  <p:tags r:id="rId45"/>
                </p:custDataLst>
              </p:nvPr>
            </p:nvSpPr>
            <p:spPr>
              <a:xfrm>
                <a:off x="5715000" y="4826610"/>
                <a:ext cx="1016000" cy="1016129"/>
              </a:xfrm>
              <a:prstGeom prst="roundRect">
                <a:avLst/>
              </a:prstGeom>
              <a:solidFill>
                <a:srgbClr val="F1F0C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t>241</a:t>
                </a:r>
              </a:p>
              <a:p>
                <a:pPr>
                  <a:defRPr/>
                </a:pPr>
                <a:r>
                  <a:rPr lang="en-US" sz="1200"/>
                  <a:t>240</a:t>
                </a:r>
              </a:p>
              <a:p>
                <a:pPr>
                  <a:defRPr/>
                </a:pPr>
                <a:r>
                  <a:rPr lang="en-US" sz="1200"/>
                  <a:t>202</a:t>
                </a:r>
                <a:endParaRPr lang="en-US" sz="1200" dirty="0"/>
              </a:p>
            </p:txBody>
          </p:sp>
          <p:sp>
            <p:nvSpPr>
              <p:cNvPr id="52" name="TextBox 53"/>
              <p:cNvSpPr txBox="1"/>
              <p:nvPr>
                <p:custDataLst>
                  <p:tags r:id="rId46"/>
                </p:custDataLst>
              </p:nvPr>
            </p:nvSpPr>
            <p:spPr>
              <a:xfrm>
                <a:off x="5524500" y="5842739"/>
                <a:ext cx="1397000" cy="276260"/>
              </a:xfrm>
              <a:prstGeom prst="rect">
                <a:avLst/>
              </a:prstGeom>
              <a:noFill/>
            </p:spPr>
            <p:txBody>
              <a:bodyPr>
                <a:spAutoFit/>
              </a:bodyPr>
              <a:lstStyle/>
              <a:p>
                <a:pPr algn="ctr">
                  <a:defRPr/>
                </a:pPr>
                <a:r>
                  <a:rPr lang="en-US" sz="1200" dirty="0"/>
                  <a:t>Light Green 50%</a:t>
                </a:r>
              </a:p>
            </p:txBody>
          </p:sp>
          <p:sp>
            <p:nvSpPr>
              <p:cNvPr id="53" name="Rounded Rectangle 54"/>
              <p:cNvSpPr/>
              <p:nvPr>
                <p:custDataLst>
                  <p:tags r:id="rId47"/>
                </p:custDataLst>
              </p:nvPr>
            </p:nvSpPr>
            <p:spPr>
              <a:xfrm>
                <a:off x="6858000" y="4826610"/>
                <a:ext cx="1016000" cy="1016129"/>
              </a:xfrm>
              <a:prstGeom prst="roundRect">
                <a:avLst/>
              </a:prstGeom>
              <a:solidFill>
                <a:srgbClr val="FBFBF1"/>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a:t>251</a:t>
                </a:r>
              </a:p>
              <a:p>
                <a:pPr>
                  <a:defRPr/>
                </a:pPr>
                <a:r>
                  <a:rPr lang="en-US" sz="1200"/>
                  <a:t>251</a:t>
                </a:r>
              </a:p>
              <a:p>
                <a:pPr>
                  <a:defRPr/>
                </a:pPr>
                <a:r>
                  <a:rPr lang="en-US" sz="1200"/>
                  <a:t>241</a:t>
                </a:r>
                <a:endParaRPr lang="en-US" sz="1200" dirty="0"/>
              </a:p>
            </p:txBody>
          </p:sp>
          <p:sp>
            <p:nvSpPr>
              <p:cNvPr id="54" name="TextBox 55"/>
              <p:cNvSpPr txBox="1"/>
              <p:nvPr>
                <p:custDataLst>
                  <p:tags r:id="rId48"/>
                </p:custDataLst>
              </p:nvPr>
            </p:nvSpPr>
            <p:spPr>
              <a:xfrm>
                <a:off x="6667500" y="5842739"/>
                <a:ext cx="1397000" cy="276260"/>
              </a:xfrm>
              <a:prstGeom prst="rect">
                <a:avLst/>
              </a:prstGeom>
              <a:noFill/>
            </p:spPr>
            <p:txBody>
              <a:bodyPr>
                <a:spAutoFit/>
              </a:bodyPr>
              <a:lstStyle/>
              <a:p>
                <a:pPr algn="ctr">
                  <a:defRPr/>
                </a:pPr>
                <a:r>
                  <a:rPr lang="en-US" sz="1200" dirty="0"/>
                  <a:t>Light Green 25%</a:t>
                </a:r>
              </a:p>
            </p:txBody>
          </p:sp>
        </p:grpSp>
        <p:sp>
          <p:nvSpPr>
            <p:cNvPr id="6" name="TextBox 7"/>
            <p:cNvSpPr txBox="1"/>
            <p:nvPr/>
          </p:nvSpPr>
          <p:spPr>
            <a:xfrm>
              <a:off x="127000" y="0"/>
              <a:ext cx="2540000" cy="369935"/>
            </a:xfrm>
            <a:prstGeom prst="rect">
              <a:avLst/>
            </a:prstGeom>
            <a:noFill/>
          </p:spPr>
          <p:txBody>
            <a:bodyPr>
              <a:spAutoFit/>
            </a:bodyPr>
            <a:lstStyle/>
            <a:p>
              <a:pPr>
                <a:defRPr/>
              </a:pPr>
              <a:r>
                <a:rPr lang="en-US" dirty="0">
                  <a:solidFill>
                    <a:schemeClr val="dk1"/>
                  </a:solidFill>
                </a:rPr>
                <a:t>Title and Content</a:t>
              </a:r>
            </a:p>
          </p:txBody>
        </p:sp>
      </p:grpSp>
      <p:pic>
        <p:nvPicPr>
          <p:cNvPr id="55" name="Picture 4"/>
          <p:cNvPicPr>
            <a:picLocks noChangeAspect="1" noChangeArrowheads="1"/>
          </p:cNvPicPr>
          <p:nvPr/>
        </p:nvPicPr>
        <p:blipFill>
          <a:blip r:embed="rId50" cstate="print"/>
          <a:srcRect l="19609" t="20313" r="5391" b="9277"/>
          <a:stretch>
            <a:fillRect/>
          </a:stretch>
        </p:blipFill>
        <p:spPr bwMode="auto">
          <a:xfrm>
            <a:off x="0" y="-9525"/>
            <a:ext cx="9144000" cy="6867525"/>
          </a:xfrm>
          <a:prstGeom prst="rect">
            <a:avLst/>
          </a:prstGeom>
          <a:noFill/>
          <a:ln w="9525">
            <a:noFill/>
            <a:miter lim="800000"/>
            <a:headEnd/>
            <a:tailEnd/>
          </a:ln>
        </p:spPr>
      </p:pic>
      <p:sp>
        <p:nvSpPr>
          <p:cNvPr id="2" name="Title 1"/>
          <p:cNvSpPr>
            <a:spLocks noGrp="1"/>
          </p:cNvSpPr>
          <p:nvPr>
            <p:ph type="ctrTitle"/>
          </p:nvPr>
        </p:nvSpPr>
        <p:spPr>
          <a:xfrm>
            <a:off x="373380" y="3444241"/>
            <a:ext cx="8420100" cy="685800"/>
          </a:xfrm>
        </p:spPr>
        <p:txBody>
          <a:bodyPr>
            <a:normAutofit/>
          </a:bodyPr>
          <a:lstStyle>
            <a:lvl1pPr algn="l">
              <a:defRPr kumimoji="0" lang="en-US" sz="3800" b="0" i="0" u="none" strike="noStrike" kern="1200" cap="none" normalizeH="0" baseline="0" dirty="0">
                <a:ln>
                  <a:noFill/>
                </a:ln>
                <a:solidFill>
                  <a:srgbClr val="FFFFFF"/>
                </a:solidFill>
                <a:effectLst/>
                <a:latin typeface="Myriad Pro" pitchFamily="34" charset="0"/>
                <a:ea typeface="+mn-ea"/>
                <a:cs typeface="+mn-cs"/>
              </a:defRPr>
            </a:lvl1pPr>
          </a:lstStyle>
          <a:p>
            <a:pPr lvl="0"/>
            <a:r>
              <a:rPr lang="en-US"/>
              <a:t>Click to edit Master title style</a:t>
            </a:r>
            <a:endParaRPr lang="en-US" dirty="0"/>
          </a:p>
        </p:txBody>
      </p:sp>
      <p:sp>
        <p:nvSpPr>
          <p:cNvPr id="3" name="Subtitle 2"/>
          <p:cNvSpPr>
            <a:spLocks noGrp="1"/>
          </p:cNvSpPr>
          <p:nvPr>
            <p:ph type="subTitle" idx="1"/>
          </p:nvPr>
        </p:nvSpPr>
        <p:spPr>
          <a:xfrm>
            <a:off x="361950" y="4133850"/>
            <a:ext cx="8439150" cy="609600"/>
          </a:xfrm>
          <a:prstGeom prst="rect">
            <a:avLst/>
          </a:prstGeom>
        </p:spPr>
        <p:txBody>
          <a:bodyPr>
            <a:normAutofit/>
          </a:bodyPr>
          <a:lstStyle>
            <a:lvl1pPr marL="0" indent="0" algn="l">
              <a:buNone/>
              <a:defRPr kumimoji="0" lang="en-US" sz="3400" b="0" i="0" u="none" strike="noStrike" kern="1200" cap="none" normalizeH="0" baseline="0" dirty="0">
                <a:ln>
                  <a:noFill/>
                </a:ln>
                <a:solidFill>
                  <a:srgbClr val="FFFFFF"/>
                </a:solidFill>
                <a:effectLst/>
                <a:latin typeface="Myriad Pro Light"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t>Click to edit Master subtitle style</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356616" y="911352"/>
            <a:ext cx="8439912" cy="914400"/>
          </a:xfrm>
        </p:spPr>
        <p:txBody>
          <a:bodyPr>
            <a:noAutofit/>
          </a:bodyPr>
          <a:lstStyle>
            <a:lvl1pPr>
              <a:defRPr lang="en-US" sz="2200" b="0" kern="1200" noProof="0" dirty="0" smtClean="0">
                <a:solidFill>
                  <a:srgbClr val="4E84C4"/>
                </a:solidFill>
                <a:latin typeface="Myriad Pro" pitchFamily="34" charset="0"/>
                <a:ea typeface="+mn-ea"/>
                <a:cs typeface="+mn-cs"/>
              </a:defRPr>
            </a:lvl1pPr>
            <a:lvl2pPr>
              <a:defRPr lang="en-US" sz="2200" kern="1200" dirty="0" smtClean="0">
                <a:solidFill>
                  <a:srgbClr val="4E84C4"/>
                </a:solidFill>
                <a:latin typeface="Myriad Pro" pitchFamily="34" charset="0"/>
                <a:ea typeface="+mn-ea"/>
                <a:cs typeface="+mn-cs"/>
              </a:defRPr>
            </a:lvl2pPr>
          </a:lstStyle>
          <a:p>
            <a:pPr lvl="0"/>
            <a:r>
              <a:rPr lang="en-US"/>
              <a:t>Click to edit Master text styles</a:t>
            </a:r>
          </a:p>
          <a:p>
            <a:pPr lvl="1"/>
            <a:r>
              <a:rPr lang="en-US"/>
              <a:t>Second level</a:t>
            </a:r>
          </a:p>
        </p:txBody>
      </p:sp>
      <p:sp>
        <p:nvSpPr>
          <p:cNvPr id="5" name="Slide Number Placeholder 5"/>
          <p:cNvSpPr>
            <a:spLocks noGrp="1"/>
          </p:cNvSpPr>
          <p:nvPr>
            <p:ph type="sldNum" sz="quarter" idx="11"/>
          </p:nvPr>
        </p:nvSpPr>
        <p:spPr/>
        <p:txBody>
          <a:bodyPr/>
          <a:lstStyle>
            <a:lvl1pPr algn="r">
              <a:defRPr sz="1200">
                <a:solidFill>
                  <a:schemeClr val="tx1"/>
                </a:solidFill>
              </a:defRPr>
            </a:lvl1pPr>
          </a:lstStyle>
          <a:p>
            <a:fld id="{B4B41DC2-021E-4724-95C9-D5FD6F0BD799}" type="slidenum">
              <a:rPr lang="en-US" smtClean="0"/>
              <a:pPr/>
              <a:t>‹#›</a:t>
            </a:fld>
            <a:endParaRPr lang="en-US"/>
          </a:p>
        </p:txBody>
      </p:sp>
    </p:spTree>
    <p:extLst>
      <p:ext uri="{BB962C8B-B14F-4D97-AF65-F5344CB8AC3E}">
        <p14:creationId xmlns:p14="http://schemas.microsoft.com/office/powerpoint/2010/main" val="31132059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356616" y="911352"/>
            <a:ext cx="8439912" cy="914400"/>
          </a:xfrm>
        </p:spPr>
        <p:txBody>
          <a:bodyPr>
            <a:noAutofit/>
          </a:bodyPr>
          <a:lstStyle>
            <a:lvl1pPr>
              <a:defRPr lang="en-US" sz="2200" b="0" kern="1200" noProof="0" dirty="0" smtClean="0">
                <a:solidFill>
                  <a:srgbClr val="4E84C4"/>
                </a:solidFill>
                <a:latin typeface="Myriad Pro" pitchFamily="34" charset="0"/>
                <a:ea typeface="+mn-ea"/>
                <a:cs typeface="+mn-cs"/>
              </a:defRPr>
            </a:lvl1pPr>
            <a:lvl2pPr>
              <a:defRPr lang="en-US" sz="2200" kern="1200" dirty="0" smtClean="0">
                <a:solidFill>
                  <a:srgbClr val="4E84C4"/>
                </a:solidFill>
                <a:latin typeface="Myriad Pro" pitchFamily="34" charset="0"/>
                <a:ea typeface="+mn-ea"/>
                <a:cs typeface="+mn-cs"/>
              </a:defRPr>
            </a:lvl2pPr>
          </a:lstStyle>
          <a:p>
            <a:pPr lvl="0"/>
            <a:r>
              <a:rPr lang="en-US"/>
              <a:t>Click to edit Master text styles</a:t>
            </a:r>
          </a:p>
          <a:p>
            <a:pPr lvl="1"/>
            <a:r>
              <a:rPr lang="en-US"/>
              <a:t>Second level</a:t>
            </a:r>
          </a:p>
        </p:txBody>
      </p:sp>
      <p:sp>
        <p:nvSpPr>
          <p:cNvPr id="5" name="Slide Number Placeholder 5"/>
          <p:cNvSpPr>
            <a:spLocks noGrp="1"/>
          </p:cNvSpPr>
          <p:nvPr>
            <p:ph type="sldNum" sz="quarter" idx="11"/>
          </p:nvPr>
        </p:nvSpPr>
        <p:spPr/>
        <p:txBody>
          <a:bodyPr/>
          <a:lstStyle>
            <a:lvl1pPr algn="r">
              <a:defRPr sz="1200">
                <a:solidFill>
                  <a:schemeClr val="tx1"/>
                </a:solidFill>
              </a:defRPr>
            </a:lvl1pPr>
          </a:lstStyle>
          <a:p>
            <a:fld id="{B4B41DC2-021E-4724-95C9-D5FD6F0BD799}" type="slidenum">
              <a:rPr lang="en-US" smtClean="0"/>
              <a:pPr/>
              <a:t>‹#›</a:t>
            </a:fld>
            <a:endParaRPr lang="en-US"/>
          </a:p>
        </p:txBody>
      </p:sp>
    </p:spTree>
    <p:extLst>
      <p:ext uri="{BB962C8B-B14F-4D97-AF65-F5344CB8AC3E}">
        <p14:creationId xmlns:p14="http://schemas.microsoft.com/office/powerpoint/2010/main" val="8073915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356616" y="911352"/>
            <a:ext cx="8439912" cy="914400"/>
          </a:xfrm>
        </p:spPr>
        <p:txBody>
          <a:bodyPr>
            <a:noAutofit/>
          </a:bodyPr>
          <a:lstStyle>
            <a:lvl1pPr>
              <a:defRPr lang="en-US" sz="2200" b="0" kern="1200" noProof="0" dirty="0" smtClean="0">
                <a:solidFill>
                  <a:srgbClr val="4E84C4"/>
                </a:solidFill>
                <a:latin typeface="Myriad Pro" pitchFamily="34" charset="0"/>
                <a:ea typeface="+mn-ea"/>
                <a:cs typeface="+mn-cs"/>
              </a:defRPr>
            </a:lvl1pPr>
            <a:lvl2pPr>
              <a:defRPr lang="en-US" sz="2200" kern="1200" dirty="0" smtClean="0">
                <a:solidFill>
                  <a:srgbClr val="4E84C4"/>
                </a:solidFill>
                <a:latin typeface="Myriad Pro" pitchFamily="34" charset="0"/>
                <a:ea typeface="+mn-ea"/>
                <a:cs typeface="+mn-cs"/>
              </a:defRPr>
            </a:lvl2pPr>
          </a:lstStyle>
          <a:p>
            <a:pPr lvl="0"/>
            <a:r>
              <a:rPr lang="en-US"/>
              <a:t>Click to edit Master text styles</a:t>
            </a:r>
          </a:p>
          <a:p>
            <a:pPr lvl="1"/>
            <a:r>
              <a:rPr lang="en-US"/>
              <a:t>Second level</a:t>
            </a:r>
          </a:p>
        </p:txBody>
      </p:sp>
      <p:sp>
        <p:nvSpPr>
          <p:cNvPr id="5" name="Slide Number Placeholder 5"/>
          <p:cNvSpPr>
            <a:spLocks noGrp="1"/>
          </p:cNvSpPr>
          <p:nvPr>
            <p:ph type="sldNum" sz="quarter" idx="11"/>
          </p:nvPr>
        </p:nvSpPr>
        <p:spPr/>
        <p:txBody>
          <a:bodyPr/>
          <a:lstStyle>
            <a:lvl1pPr algn="r">
              <a:defRPr sz="1200">
                <a:solidFill>
                  <a:schemeClr val="tx1"/>
                </a:solidFill>
              </a:defRPr>
            </a:lvl1pPr>
          </a:lstStyle>
          <a:p>
            <a:fld id="{B4B41DC2-021E-4724-95C9-D5FD6F0BD799}" type="slidenum">
              <a:rPr lang="en-US" smtClean="0"/>
              <a:pPr/>
              <a:t>‹#›</a:t>
            </a:fld>
            <a:endParaRPr lang="en-US"/>
          </a:p>
        </p:txBody>
      </p:sp>
    </p:spTree>
    <p:extLst>
      <p:ext uri="{BB962C8B-B14F-4D97-AF65-F5344CB8AC3E}">
        <p14:creationId xmlns:p14="http://schemas.microsoft.com/office/powerpoint/2010/main" val="37992104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356616" y="911352"/>
            <a:ext cx="8439912" cy="914400"/>
          </a:xfrm>
        </p:spPr>
        <p:txBody>
          <a:bodyPr>
            <a:noAutofit/>
          </a:bodyPr>
          <a:lstStyle>
            <a:lvl1pPr>
              <a:defRPr lang="en-US" sz="2200" b="0" kern="1200" noProof="0" dirty="0" smtClean="0">
                <a:solidFill>
                  <a:srgbClr val="4E84C4"/>
                </a:solidFill>
                <a:latin typeface="Myriad Pro" pitchFamily="34" charset="0"/>
                <a:ea typeface="+mn-ea"/>
                <a:cs typeface="+mn-cs"/>
              </a:defRPr>
            </a:lvl1pPr>
            <a:lvl2pPr>
              <a:defRPr lang="en-US" sz="2200" kern="1200" dirty="0" smtClean="0">
                <a:solidFill>
                  <a:srgbClr val="4E84C4"/>
                </a:solidFill>
                <a:latin typeface="Myriad Pro" pitchFamily="34" charset="0"/>
                <a:ea typeface="+mn-ea"/>
                <a:cs typeface="+mn-cs"/>
              </a:defRPr>
            </a:lvl2pPr>
          </a:lstStyle>
          <a:p>
            <a:pPr lvl="0"/>
            <a:r>
              <a:rPr lang="en-US"/>
              <a:t>Click to edit Master text styles</a:t>
            </a:r>
          </a:p>
          <a:p>
            <a:pPr lvl="1"/>
            <a:r>
              <a:rPr lang="en-US"/>
              <a:t>Second level</a:t>
            </a:r>
          </a:p>
        </p:txBody>
      </p:sp>
      <p:sp>
        <p:nvSpPr>
          <p:cNvPr id="5" name="Slide Number Placeholder 5"/>
          <p:cNvSpPr>
            <a:spLocks noGrp="1"/>
          </p:cNvSpPr>
          <p:nvPr>
            <p:ph type="sldNum" sz="quarter" idx="11"/>
          </p:nvPr>
        </p:nvSpPr>
        <p:spPr/>
        <p:txBody>
          <a:bodyPr/>
          <a:lstStyle>
            <a:lvl1pPr algn="r">
              <a:defRPr sz="1200">
                <a:solidFill>
                  <a:schemeClr val="tx1"/>
                </a:solidFill>
              </a:defRPr>
            </a:lvl1pPr>
          </a:lstStyle>
          <a:p>
            <a:fld id="{B4B41DC2-021E-4724-95C9-D5FD6F0BD799}" type="slidenum">
              <a:rPr lang="en-US" smtClean="0"/>
              <a:pPr/>
              <a:t>‹#›</a:t>
            </a:fld>
            <a:endParaRPr lang="en-US"/>
          </a:p>
        </p:txBody>
      </p:sp>
    </p:spTree>
    <p:extLst>
      <p:ext uri="{BB962C8B-B14F-4D97-AF65-F5344CB8AC3E}">
        <p14:creationId xmlns:p14="http://schemas.microsoft.com/office/powerpoint/2010/main" val="17233204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356616" y="911352"/>
            <a:ext cx="8439912" cy="914400"/>
          </a:xfrm>
        </p:spPr>
        <p:txBody>
          <a:bodyPr>
            <a:noAutofit/>
          </a:bodyPr>
          <a:lstStyle>
            <a:lvl1pPr>
              <a:defRPr lang="en-US" sz="2200" b="0" kern="1200" noProof="0" dirty="0" smtClean="0">
                <a:solidFill>
                  <a:srgbClr val="4E84C4"/>
                </a:solidFill>
                <a:latin typeface="Myriad Pro" pitchFamily="34" charset="0"/>
                <a:ea typeface="+mn-ea"/>
                <a:cs typeface="+mn-cs"/>
              </a:defRPr>
            </a:lvl1pPr>
            <a:lvl2pPr>
              <a:defRPr lang="en-US" sz="2200" kern="1200" dirty="0" smtClean="0">
                <a:solidFill>
                  <a:srgbClr val="4E84C4"/>
                </a:solidFill>
                <a:latin typeface="Myriad Pro" pitchFamily="34" charset="0"/>
                <a:ea typeface="+mn-ea"/>
                <a:cs typeface="+mn-cs"/>
              </a:defRPr>
            </a:lvl2pPr>
          </a:lstStyle>
          <a:p>
            <a:pPr lvl="0"/>
            <a:r>
              <a:rPr lang="en-US"/>
              <a:t>Click to edit Master text styles</a:t>
            </a:r>
          </a:p>
          <a:p>
            <a:pPr lvl="1"/>
            <a:r>
              <a:rPr lang="en-US"/>
              <a:t>Second level</a:t>
            </a:r>
          </a:p>
        </p:txBody>
      </p:sp>
      <p:sp>
        <p:nvSpPr>
          <p:cNvPr id="5" name="Slide Number Placeholder 5"/>
          <p:cNvSpPr>
            <a:spLocks noGrp="1"/>
          </p:cNvSpPr>
          <p:nvPr>
            <p:ph type="sldNum" sz="quarter" idx="11"/>
          </p:nvPr>
        </p:nvSpPr>
        <p:spPr/>
        <p:txBody>
          <a:bodyPr/>
          <a:lstStyle>
            <a:lvl1pPr algn="r">
              <a:defRPr sz="1200">
                <a:solidFill>
                  <a:schemeClr val="tx1"/>
                </a:solidFill>
              </a:defRPr>
            </a:lvl1pPr>
          </a:lstStyle>
          <a:p>
            <a:fld id="{B4B41DC2-021E-4724-95C9-D5FD6F0BD799}" type="slidenum">
              <a:rPr lang="en-US" smtClean="0"/>
              <a:pPr/>
              <a:t>‹#›</a:t>
            </a:fld>
            <a:endParaRPr lang="en-US"/>
          </a:p>
        </p:txBody>
      </p:sp>
    </p:spTree>
    <p:extLst>
      <p:ext uri="{BB962C8B-B14F-4D97-AF65-F5344CB8AC3E}">
        <p14:creationId xmlns:p14="http://schemas.microsoft.com/office/powerpoint/2010/main" val="37985572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356616" y="911352"/>
            <a:ext cx="8439912" cy="914400"/>
          </a:xfrm>
        </p:spPr>
        <p:txBody>
          <a:bodyPr>
            <a:noAutofit/>
          </a:bodyPr>
          <a:lstStyle>
            <a:lvl1pPr>
              <a:defRPr lang="en-US" sz="2200" b="0" kern="1200" noProof="0" dirty="0" smtClean="0">
                <a:solidFill>
                  <a:srgbClr val="4E84C4"/>
                </a:solidFill>
                <a:latin typeface="Myriad Pro" pitchFamily="34" charset="0"/>
                <a:ea typeface="+mn-ea"/>
                <a:cs typeface="+mn-cs"/>
              </a:defRPr>
            </a:lvl1pPr>
            <a:lvl2pPr>
              <a:defRPr lang="en-US" sz="2200" kern="1200" dirty="0" smtClean="0">
                <a:solidFill>
                  <a:srgbClr val="4E84C4"/>
                </a:solidFill>
                <a:latin typeface="Myriad Pro" pitchFamily="34" charset="0"/>
                <a:ea typeface="+mn-ea"/>
                <a:cs typeface="+mn-cs"/>
              </a:defRPr>
            </a:lvl2pPr>
          </a:lstStyle>
          <a:p>
            <a:pPr lvl="0"/>
            <a:r>
              <a:rPr lang="en-US"/>
              <a:t>Click to edit Master text styles</a:t>
            </a:r>
          </a:p>
          <a:p>
            <a:pPr lvl="1"/>
            <a:r>
              <a:rPr lang="en-US"/>
              <a:t>Second level</a:t>
            </a:r>
          </a:p>
        </p:txBody>
      </p:sp>
      <p:sp>
        <p:nvSpPr>
          <p:cNvPr id="5" name="Slide Number Placeholder 5"/>
          <p:cNvSpPr>
            <a:spLocks noGrp="1"/>
          </p:cNvSpPr>
          <p:nvPr>
            <p:ph type="sldNum" sz="quarter" idx="11"/>
          </p:nvPr>
        </p:nvSpPr>
        <p:spPr/>
        <p:txBody>
          <a:bodyPr/>
          <a:lstStyle>
            <a:lvl1pPr algn="r">
              <a:defRPr sz="1200">
                <a:solidFill>
                  <a:schemeClr val="tx1"/>
                </a:solidFill>
              </a:defRPr>
            </a:lvl1pPr>
          </a:lstStyle>
          <a:p>
            <a:fld id="{B4B41DC2-021E-4724-95C9-D5FD6F0BD799}" type="slidenum">
              <a:rPr lang="en-US" smtClean="0"/>
              <a:pPr/>
              <a:t>‹#›</a:t>
            </a:fld>
            <a:endParaRPr lang="en-US"/>
          </a:p>
        </p:txBody>
      </p:sp>
    </p:spTree>
    <p:extLst>
      <p:ext uri="{BB962C8B-B14F-4D97-AF65-F5344CB8AC3E}">
        <p14:creationId xmlns:p14="http://schemas.microsoft.com/office/powerpoint/2010/main" val="2902687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356616" y="911352"/>
            <a:ext cx="8439912" cy="914400"/>
          </a:xfrm>
        </p:spPr>
        <p:txBody>
          <a:bodyPr>
            <a:noAutofit/>
          </a:bodyPr>
          <a:lstStyle>
            <a:lvl1pPr>
              <a:defRPr lang="en-US" sz="2200" b="0" kern="1200" noProof="0" dirty="0" smtClean="0">
                <a:solidFill>
                  <a:srgbClr val="4E84C4"/>
                </a:solidFill>
                <a:latin typeface="Myriad Pro" pitchFamily="34" charset="0"/>
                <a:ea typeface="+mn-ea"/>
                <a:cs typeface="+mn-cs"/>
              </a:defRPr>
            </a:lvl1pPr>
            <a:lvl2pPr>
              <a:defRPr lang="en-US" sz="2200" kern="1200" dirty="0" smtClean="0">
                <a:solidFill>
                  <a:srgbClr val="4E84C4"/>
                </a:solidFill>
                <a:latin typeface="Myriad Pro" pitchFamily="34" charset="0"/>
                <a:ea typeface="+mn-ea"/>
                <a:cs typeface="+mn-cs"/>
              </a:defRPr>
            </a:lvl2pPr>
          </a:lstStyle>
          <a:p>
            <a:pPr lvl="0"/>
            <a:r>
              <a:rPr lang="en-US"/>
              <a:t>Click to edit Master text styles</a:t>
            </a:r>
          </a:p>
          <a:p>
            <a:pPr lvl="1"/>
            <a:r>
              <a:rPr lang="en-US"/>
              <a:t>Second level</a:t>
            </a:r>
          </a:p>
        </p:txBody>
      </p:sp>
      <p:sp>
        <p:nvSpPr>
          <p:cNvPr id="5" name="Slide Number Placeholder 5"/>
          <p:cNvSpPr>
            <a:spLocks noGrp="1"/>
          </p:cNvSpPr>
          <p:nvPr>
            <p:ph type="sldNum" sz="quarter" idx="11"/>
          </p:nvPr>
        </p:nvSpPr>
        <p:spPr/>
        <p:txBody>
          <a:bodyPr/>
          <a:lstStyle>
            <a:lvl1pPr algn="r">
              <a:defRPr sz="1200">
                <a:solidFill>
                  <a:schemeClr val="tx1"/>
                </a:solidFill>
              </a:defRPr>
            </a:lvl1pPr>
          </a:lstStyle>
          <a:p>
            <a:fld id="{B4B41DC2-021E-4724-95C9-D5FD6F0BD799}" type="slidenum">
              <a:rPr lang="en-US" smtClean="0"/>
              <a:pPr/>
              <a:t>‹#›</a:t>
            </a:fld>
            <a:endParaRPr lang="en-US"/>
          </a:p>
        </p:txBody>
      </p:sp>
    </p:spTree>
    <p:extLst>
      <p:ext uri="{BB962C8B-B14F-4D97-AF65-F5344CB8AC3E}">
        <p14:creationId xmlns:p14="http://schemas.microsoft.com/office/powerpoint/2010/main" val="39645819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1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356616" y="911352"/>
            <a:ext cx="8439912" cy="914400"/>
          </a:xfrm>
        </p:spPr>
        <p:txBody>
          <a:bodyPr>
            <a:noAutofit/>
          </a:bodyPr>
          <a:lstStyle>
            <a:lvl1pPr>
              <a:defRPr lang="en-US" sz="2200" b="0" kern="1200" noProof="0" dirty="0" smtClean="0">
                <a:solidFill>
                  <a:srgbClr val="4E84C4"/>
                </a:solidFill>
                <a:latin typeface="Myriad Pro" pitchFamily="34" charset="0"/>
                <a:ea typeface="+mn-ea"/>
                <a:cs typeface="+mn-cs"/>
              </a:defRPr>
            </a:lvl1pPr>
            <a:lvl2pPr>
              <a:defRPr lang="en-US" sz="2200" kern="1200" dirty="0" smtClean="0">
                <a:solidFill>
                  <a:srgbClr val="4E84C4"/>
                </a:solidFill>
                <a:latin typeface="Myriad Pro" pitchFamily="34" charset="0"/>
                <a:ea typeface="+mn-ea"/>
                <a:cs typeface="+mn-cs"/>
              </a:defRPr>
            </a:lvl2pPr>
          </a:lstStyle>
          <a:p>
            <a:pPr lvl="0"/>
            <a:r>
              <a:rPr lang="en-US"/>
              <a:t>Click to edit Master text styles</a:t>
            </a:r>
          </a:p>
          <a:p>
            <a:pPr lvl="1"/>
            <a:r>
              <a:rPr lang="en-US"/>
              <a:t>Second level</a:t>
            </a:r>
          </a:p>
        </p:txBody>
      </p:sp>
      <p:sp>
        <p:nvSpPr>
          <p:cNvPr id="5" name="Slide Number Placeholder 5"/>
          <p:cNvSpPr>
            <a:spLocks noGrp="1"/>
          </p:cNvSpPr>
          <p:nvPr>
            <p:ph type="sldNum" sz="quarter" idx="11"/>
          </p:nvPr>
        </p:nvSpPr>
        <p:spPr/>
        <p:txBody>
          <a:bodyPr/>
          <a:lstStyle>
            <a:lvl1pPr algn="r">
              <a:defRPr sz="1200">
                <a:solidFill>
                  <a:schemeClr val="tx1"/>
                </a:solidFill>
              </a:defRPr>
            </a:lvl1pPr>
          </a:lstStyle>
          <a:p>
            <a:fld id="{B4B41DC2-021E-4724-95C9-D5FD6F0BD799}" type="slidenum">
              <a:rPr lang="en-US" smtClean="0"/>
              <a:pPr/>
              <a:t>‹#›</a:t>
            </a:fld>
            <a:endParaRPr lang="en-US"/>
          </a:p>
        </p:txBody>
      </p:sp>
    </p:spTree>
    <p:extLst>
      <p:ext uri="{BB962C8B-B14F-4D97-AF65-F5344CB8AC3E}">
        <p14:creationId xmlns:p14="http://schemas.microsoft.com/office/powerpoint/2010/main" val="1176549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Oval 4"/>
          <p:cNvSpPr/>
          <p:nvPr/>
        </p:nvSpPr>
        <p:spPr>
          <a:xfrm>
            <a:off x="8305800" y="6324600"/>
            <a:ext cx="381000" cy="381000"/>
          </a:xfrm>
          <a:prstGeom prst="ellipse">
            <a:avLst/>
          </a:prstGeom>
          <a:ln/>
          <a:effectLst>
            <a:glow rad="101600">
              <a:schemeClr val="accent3">
                <a:satMod val="175000"/>
                <a:alpha val="40000"/>
              </a:schemeClr>
            </a:glow>
            <a:outerShdw blurRad="40000" dist="23000" dir="5400000" rotWithShape="0">
              <a:srgbClr val="000000">
                <a:alpha val="35000"/>
              </a:srgbClr>
            </a:outerShdw>
          </a:effectLst>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a:p>
        </p:txBody>
      </p:sp>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356616" y="911352"/>
            <a:ext cx="8439912" cy="914400"/>
          </a:xfrm>
        </p:spPr>
        <p:txBody>
          <a:bodyPr>
            <a:noAutofit/>
          </a:bodyPr>
          <a:lstStyle>
            <a:lvl1pPr>
              <a:defRPr lang="en-US" sz="2200" b="0" kern="1200" noProof="0" dirty="0" smtClean="0">
                <a:solidFill>
                  <a:srgbClr val="4E84C4"/>
                </a:solidFill>
                <a:latin typeface="Myriad Pro" pitchFamily="34" charset="0"/>
                <a:ea typeface="+mn-ea"/>
                <a:cs typeface="+mn-cs"/>
              </a:defRPr>
            </a:lvl1pPr>
            <a:lvl2pPr>
              <a:defRPr lang="en-US" sz="2200" kern="1200" dirty="0" smtClean="0">
                <a:solidFill>
                  <a:srgbClr val="4E84C4"/>
                </a:solidFill>
                <a:latin typeface="Myriad Pro" pitchFamily="34" charset="0"/>
                <a:ea typeface="+mn-ea"/>
                <a:cs typeface="+mn-cs"/>
              </a:defRPr>
            </a:lvl2pPr>
          </a:lstStyle>
          <a:p>
            <a:pPr lvl="0"/>
            <a:r>
              <a:rPr lang="en-US"/>
              <a:t>Click to edit Master text styles</a:t>
            </a:r>
          </a:p>
          <a:p>
            <a:pPr lvl="1"/>
            <a:r>
              <a:rPr lang="en-US"/>
              <a:t>Second level</a:t>
            </a:r>
          </a:p>
        </p:txBody>
      </p:sp>
      <p:sp>
        <p:nvSpPr>
          <p:cNvPr id="5" name="Slide Number Placeholder 5"/>
          <p:cNvSpPr>
            <a:spLocks noGrp="1"/>
          </p:cNvSpPr>
          <p:nvPr>
            <p:ph type="sldNum" sz="quarter" idx="11"/>
          </p:nvPr>
        </p:nvSpPr>
        <p:spPr/>
        <p:txBody>
          <a:bodyPr/>
          <a:lstStyle>
            <a:lvl1pPr algn="r">
              <a:defRPr sz="1200">
                <a:solidFill>
                  <a:schemeClr val="tx1"/>
                </a:solidFill>
              </a:defRPr>
            </a:lvl1pPr>
          </a:lstStyle>
          <a:p>
            <a:fld id="{B4B41DC2-021E-4724-95C9-D5FD6F0BD79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fld id="{B4B41DC2-021E-4724-95C9-D5FD6F0BD799}"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85212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dirty="0"/>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fontAlgn="base">
              <a:spcBef>
                <a:spcPct val="0"/>
              </a:spcBef>
              <a:spcAft>
                <a:spcPct val="0"/>
              </a:spcAft>
            </a:pPr>
            <a:fld id="{5B21CECC-EFA9-46BB-849E-6329AF266D88}" type="slidenum">
              <a:rPr lang="en-US" sz="1400" smtClean="0">
                <a:solidFill>
                  <a:srgbClr val="FFFFFF"/>
                </a:solidFill>
                <a:latin typeface="Arial" pitchFamily="34" charset="0"/>
              </a:rPr>
              <a:pPr fontAlgn="base">
                <a:spcBef>
                  <a:spcPct val="0"/>
                </a:spcBef>
                <a:spcAft>
                  <a:spcPct val="0"/>
                </a:spcAft>
              </a:pPr>
              <a:t>‹#›</a:t>
            </a:fld>
            <a:endParaRPr lang="en-US" sz="1400">
              <a:solidFill>
                <a:srgbClr val="FFFFFF"/>
              </a:solidFill>
              <a:latin typeface="Arial" pitchFamily="34" charset="0"/>
            </a:endParaRPr>
          </a:p>
        </p:txBody>
      </p:sp>
    </p:spTree>
    <p:extLst>
      <p:ext uri="{BB962C8B-B14F-4D97-AF65-F5344CB8AC3E}">
        <p14:creationId xmlns:p14="http://schemas.microsoft.com/office/powerpoint/2010/main" val="197444295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fontAlgn="base">
              <a:spcBef>
                <a:spcPct val="0"/>
              </a:spcBef>
              <a:spcAft>
                <a:spcPct val="0"/>
              </a:spcAft>
            </a:pPr>
            <a:fld id="{5B21CECC-EFA9-46BB-849E-6329AF266D88}" type="slidenum">
              <a:rPr lang="en-US" sz="1400" smtClean="0">
                <a:solidFill>
                  <a:srgbClr val="FFFFFF"/>
                </a:solidFill>
                <a:latin typeface="Arial" pitchFamily="34" charset="0"/>
              </a:rPr>
              <a:pPr fontAlgn="base">
                <a:spcBef>
                  <a:spcPct val="0"/>
                </a:spcBef>
                <a:spcAft>
                  <a:spcPct val="0"/>
                </a:spcAft>
              </a:pPr>
              <a:t>‹#›</a:t>
            </a:fld>
            <a:endParaRPr lang="en-US" sz="1400">
              <a:solidFill>
                <a:srgbClr val="FFFFFF"/>
              </a:solidFill>
              <a:latin typeface="Arial" pitchFamily="34" charset="0"/>
            </a:endParaRPr>
          </a:p>
        </p:txBody>
      </p:sp>
    </p:spTree>
    <p:extLst>
      <p:ext uri="{BB962C8B-B14F-4D97-AF65-F5344CB8AC3E}">
        <p14:creationId xmlns:p14="http://schemas.microsoft.com/office/powerpoint/2010/main" val="207140556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fontAlgn="base">
              <a:spcBef>
                <a:spcPct val="0"/>
              </a:spcBef>
              <a:spcAft>
                <a:spcPct val="0"/>
              </a:spcAft>
            </a:pPr>
            <a:fld id="{5B21CECC-EFA9-46BB-849E-6329AF266D88}" type="slidenum">
              <a:rPr lang="en-US" sz="1400" smtClean="0">
                <a:solidFill>
                  <a:srgbClr val="FFFFFF"/>
                </a:solidFill>
                <a:latin typeface="Arial" pitchFamily="34" charset="0"/>
              </a:rPr>
              <a:pPr fontAlgn="base">
                <a:spcBef>
                  <a:spcPct val="0"/>
                </a:spcBef>
                <a:spcAft>
                  <a:spcPct val="0"/>
                </a:spcAft>
              </a:pPr>
              <a:t>‹#›</a:t>
            </a:fld>
            <a:endParaRPr lang="en-US" sz="1400">
              <a:solidFill>
                <a:srgbClr val="FFFFFF"/>
              </a:solidFill>
              <a:latin typeface="Arial" pitchFamily="34" charset="0"/>
            </a:endParaRPr>
          </a:p>
        </p:txBody>
      </p:sp>
    </p:spTree>
    <p:extLst>
      <p:ext uri="{BB962C8B-B14F-4D97-AF65-F5344CB8AC3E}">
        <p14:creationId xmlns:p14="http://schemas.microsoft.com/office/powerpoint/2010/main" val="3210841631"/>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26" Type="http://schemas.openxmlformats.org/officeDocument/2006/relationships/slideLayout" Target="../slideLayouts/slideLayout31.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5" Type="http://schemas.openxmlformats.org/officeDocument/2006/relationships/slideLayout" Target="../slideLayouts/slideLayout30.xml"/><Relationship Id="rId33" Type="http://schemas.openxmlformats.org/officeDocument/2006/relationships/theme" Target="../theme/theme3.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29" Type="http://schemas.openxmlformats.org/officeDocument/2006/relationships/slideLayout" Target="../slideLayouts/slideLayout34.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24" Type="http://schemas.openxmlformats.org/officeDocument/2006/relationships/slideLayout" Target="../slideLayouts/slideLayout29.xml"/><Relationship Id="rId32" Type="http://schemas.openxmlformats.org/officeDocument/2006/relationships/slideLayout" Target="../slideLayouts/slideLayout37.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slideLayout" Target="../slideLayouts/slideLayout28.xml"/><Relationship Id="rId28" Type="http://schemas.openxmlformats.org/officeDocument/2006/relationships/slideLayout" Target="../slideLayouts/slideLayout33.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31" Type="http://schemas.openxmlformats.org/officeDocument/2006/relationships/slideLayout" Target="../slideLayouts/slideLayout36.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slideLayout" Target="../slideLayouts/slideLayout27.xml"/><Relationship Id="rId27" Type="http://schemas.openxmlformats.org/officeDocument/2006/relationships/slideLayout" Target="../slideLayouts/slideLayout32.xml"/><Relationship Id="rId30"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4" cstate="print"/>
          <a:srcRect l="19376" t="20410" r="5469" b="9375"/>
          <a:stretch>
            <a:fillRect/>
          </a:stretch>
        </p:blipFill>
        <p:spPr bwMode="auto">
          <a:xfrm>
            <a:off x="-28575" y="0"/>
            <a:ext cx="9163050" cy="6848475"/>
          </a:xfrm>
          <a:prstGeom prst="rect">
            <a:avLst/>
          </a:prstGeom>
          <a:noFill/>
          <a:ln w="9525">
            <a:noFill/>
            <a:miter lim="800000"/>
            <a:headEnd/>
            <a:tailEnd/>
          </a:ln>
        </p:spPr>
      </p:pic>
      <p:sp>
        <p:nvSpPr>
          <p:cNvPr id="5123" name="Title Placeholder 1"/>
          <p:cNvSpPr>
            <a:spLocks noGrp="1"/>
          </p:cNvSpPr>
          <p:nvPr>
            <p:ph type="title"/>
          </p:nvPr>
        </p:nvSpPr>
        <p:spPr bwMode="auto">
          <a:xfrm>
            <a:off x="1279525" y="66675"/>
            <a:ext cx="74676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4" name="Text Placeholder 2"/>
          <p:cNvSpPr>
            <a:spLocks noGrp="1"/>
          </p:cNvSpPr>
          <p:nvPr>
            <p:ph type="body" idx="1"/>
          </p:nvPr>
        </p:nvSpPr>
        <p:spPr bwMode="auto">
          <a:xfrm>
            <a:off x="365125" y="904875"/>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p:txBody>
      </p:sp>
      <p:sp>
        <p:nvSpPr>
          <p:cNvPr id="8"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pPr fontAlgn="base">
              <a:spcBef>
                <a:spcPct val="0"/>
              </a:spcBef>
              <a:spcAft>
                <a:spcPct val="0"/>
              </a:spcAft>
            </a:pPr>
            <a:fld id="{5B21CECC-EFA9-46BB-849E-6329AF266D88}" type="slidenum">
              <a:rPr lang="en-US" sz="1400" smtClean="0">
                <a:solidFill>
                  <a:srgbClr val="FFFFFF"/>
                </a:solidFill>
                <a:latin typeface="Arial" pitchFamily="34" charset="0"/>
              </a:rPr>
              <a:pPr fontAlgn="base">
                <a:spcBef>
                  <a:spcPct val="0"/>
                </a:spcBef>
                <a:spcAft>
                  <a:spcPct val="0"/>
                </a:spcAft>
              </a:pPr>
              <a:t>‹#›</a:t>
            </a:fld>
            <a:endParaRPr lang="en-US" sz="1400">
              <a:solidFill>
                <a:srgbClr val="FFFFFF"/>
              </a:solidFill>
              <a:latin typeface="Arial" pitchFamily="34" charset="0"/>
            </a:endParaRPr>
          </a:p>
        </p:txBody>
      </p:sp>
    </p:spTree>
  </p:cSld>
  <p:clrMap bg1="lt1" tx1="dk1" bg2="lt2" tx2="dk2" accent1="accent1" accent2="accent2" accent3="accent3" accent4="accent4" accent5="accent5" accent6="accent6" hlink="hlink" folHlink="folHlink"/>
  <p:sldLayoutIdLst>
    <p:sldLayoutId id="2147483786" r:id="rId1"/>
    <p:sldLayoutId id="2147483787" r:id="rId2"/>
  </p:sldLayoutIdLst>
  <p:hf hdr="0" ftr="0" dt="0"/>
  <p:txStyles>
    <p:title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p:titleStyle>
    <p:bodyStyle>
      <a:lvl1pPr marL="342900" indent="-3429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1pPr>
      <a:lvl2pPr marL="742950" indent="-28575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2pPr>
      <a:lvl3pPr marL="1143000" indent="-2286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0" fontAlgn="base" hangingPunct="0">
        <a:spcBef>
          <a:spcPct val="20000"/>
        </a:spcBef>
        <a:spcAft>
          <a:spcPct val="0"/>
        </a:spcAft>
        <a:buChar char="»"/>
        <a:defRPr sz="2000">
          <a:solidFill>
            <a:schemeClr val="tx1"/>
          </a:solidFill>
          <a:latin typeface="Arial" charset="0"/>
        </a:defRPr>
      </a:lvl6pPr>
      <a:lvl7pPr marL="2971800" indent="-228600" algn="l" rtl="0" eaLnBrk="0" fontAlgn="base" hangingPunct="0">
        <a:spcBef>
          <a:spcPct val="20000"/>
        </a:spcBef>
        <a:spcAft>
          <a:spcPct val="0"/>
        </a:spcAft>
        <a:buChar char="»"/>
        <a:defRPr sz="2000">
          <a:solidFill>
            <a:schemeClr val="tx1"/>
          </a:solidFill>
          <a:latin typeface="Arial" charset="0"/>
        </a:defRPr>
      </a:lvl7pPr>
      <a:lvl8pPr marL="3429000" indent="-228600" algn="l" rtl="0" eaLnBrk="0" fontAlgn="base" hangingPunct="0">
        <a:spcBef>
          <a:spcPct val="20000"/>
        </a:spcBef>
        <a:spcAft>
          <a:spcPct val="0"/>
        </a:spcAft>
        <a:buChar char="»"/>
        <a:defRPr sz="2000">
          <a:solidFill>
            <a:schemeClr val="tx1"/>
          </a:solidFill>
          <a:latin typeface="Arial" charset="0"/>
        </a:defRPr>
      </a:lvl8pPr>
      <a:lvl9pPr marL="3886200" indent="-228600" algn="l" rtl="0" eaLnBrk="0" fontAlgn="base" hangingPunct="0">
        <a:spcBef>
          <a:spcPct val="20000"/>
        </a:spcBef>
        <a:spcAft>
          <a:spcPct val="0"/>
        </a:spcAft>
        <a:buChar char="»"/>
        <a:defRPr sz="2000">
          <a:solidFill>
            <a:schemeClr val="tx1"/>
          </a:solidFill>
          <a:latin typeface="Arial" charset="0"/>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5" cstate="print"/>
          <a:srcRect l="19376" t="20410" r="5469" b="9375"/>
          <a:stretch>
            <a:fillRect/>
          </a:stretch>
        </p:blipFill>
        <p:spPr bwMode="auto">
          <a:xfrm>
            <a:off x="-28575" y="0"/>
            <a:ext cx="9163050" cy="6848475"/>
          </a:xfrm>
          <a:prstGeom prst="rect">
            <a:avLst/>
          </a:prstGeom>
          <a:noFill/>
          <a:ln w="9525">
            <a:noFill/>
            <a:miter lim="800000"/>
            <a:headEnd/>
            <a:tailEnd/>
          </a:ln>
        </p:spPr>
      </p:pic>
      <p:sp>
        <p:nvSpPr>
          <p:cNvPr id="5123" name="Title Placeholder 1"/>
          <p:cNvSpPr>
            <a:spLocks noGrp="1"/>
          </p:cNvSpPr>
          <p:nvPr>
            <p:ph type="title"/>
          </p:nvPr>
        </p:nvSpPr>
        <p:spPr bwMode="auto">
          <a:xfrm>
            <a:off x="1279525" y="66675"/>
            <a:ext cx="74676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4" name="Text Placeholder 2"/>
          <p:cNvSpPr>
            <a:spLocks noGrp="1"/>
          </p:cNvSpPr>
          <p:nvPr>
            <p:ph type="body" idx="1"/>
          </p:nvPr>
        </p:nvSpPr>
        <p:spPr bwMode="auto">
          <a:xfrm>
            <a:off x="365125" y="904875"/>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p:txBody>
      </p:sp>
      <p:sp>
        <p:nvSpPr>
          <p:cNvPr id="8"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pPr fontAlgn="base">
              <a:spcBef>
                <a:spcPct val="0"/>
              </a:spcBef>
              <a:spcAft>
                <a:spcPct val="0"/>
              </a:spcAft>
            </a:pPr>
            <a:fld id="{5B21CECC-EFA9-46BB-849E-6329AF266D88}" type="slidenum">
              <a:rPr lang="en-US" sz="1400" smtClean="0">
                <a:solidFill>
                  <a:srgbClr val="FFFFFF"/>
                </a:solidFill>
                <a:latin typeface="Arial" pitchFamily="34" charset="0"/>
              </a:rPr>
              <a:pPr fontAlgn="base">
                <a:spcBef>
                  <a:spcPct val="0"/>
                </a:spcBef>
                <a:spcAft>
                  <a:spcPct val="0"/>
                </a:spcAft>
              </a:pPr>
              <a:t>‹#›</a:t>
            </a:fld>
            <a:endParaRPr lang="en-US" sz="1400">
              <a:solidFill>
                <a:srgbClr val="FFFFFF"/>
              </a:solidFill>
              <a:latin typeface="Arial" pitchFamily="34" charset="0"/>
            </a:endParaRPr>
          </a:p>
        </p:txBody>
      </p:sp>
    </p:spTree>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Lst>
  <p:hf hdr="0" ftr="0" dt="0"/>
  <p:txStyles>
    <p:title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p:titleStyle>
    <p:bodyStyle>
      <a:lvl1pPr marL="342900" indent="-3429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1pPr>
      <a:lvl2pPr marL="742950" indent="-28575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2pPr>
      <a:lvl3pPr marL="1143000" indent="-2286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0" fontAlgn="base" hangingPunct="0">
        <a:spcBef>
          <a:spcPct val="20000"/>
        </a:spcBef>
        <a:spcAft>
          <a:spcPct val="0"/>
        </a:spcAft>
        <a:buChar char="»"/>
        <a:defRPr sz="2000">
          <a:solidFill>
            <a:schemeClr val="tx1"/>
          </a:solidFill>
          <a:latin typeface="Arial" charset="0"/>
        </a:defRPr>
      </a:lvl6pPr>
      <a:lvl7pPr marL="2971800" indent="-228600" algn="l" rtl="0" eaLnBrk="0" fontAlgn="base" hangingPunct="0">
        <a:spcBef>
          <a:spcPct val="20000"/>
        </a:spcBef>
        <a:spcAft>
          <a:spcPct val="0"/>
        </a:spcAft>
        <a:buChar char="»"/>
        <a:defRPr sz="2000">
          <a:solidFill>
            <a:schemeClr val="tx1"/>
          </a:solidFill>
          <a:latin typeface="Arial" charset="0"/>
        </a:defRPr>
      </a:lvl7pPr>
      <a:lvl8pPr marL="3429000" indent="-228600" algn="l" rtl="0" eaLnBrk="0" fontAlgn="base" hangingPunct="0">
        <a:spcBef>
          <a:spcPct val="20000"/>
        </a:spcBef>
        <a:spcAft>
          <a:spcPct val="0"/>
        </a:spcAft>
        <a:buChar char="»"/>
        <a:defRPr sz="2000">
          <a:solidFill>
            <a:schemeClr val="tx1"/>
          </a:solidFill>
          <a:latin typeface="Arial" charset="0"/>
        </a:defRPr>
      </a:lvl8pPr>
      <a:lvl9pPr marL="3886200" indent="-228600" algn="l" rtl="0" eaLnBrk="0" fontAlgn="base" hangingPunct="0">
        <a:spcBef>
          <a:spcPct val="20000"/>
        </a:spcBef>
        <a:spcAft>
          <a:spcPct val="0"/>
        </a:spcAft>
        <a:buChar char="»"/>
        <a:defRPr sz="2000">
          <a:solidFill>
            <a:schemeClr val="tx1"/>
          </a:solidFill>
          <a:latin typeface="Arial" charset="0"/>
        </a:defRPr>
      </a:lvl9pPr>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2/5/2021</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fontAlgn="base">
              <a:spcBef>
                <a:spcPct val="0"/>
              </a:spcBef>
              <a:spcAft>
                <a:spcPct val="0"/>
              </a:spcAft>
            </a:pPr>
            <a:fld id="{5B21CECC-EFA9-46BB-849E-6329AF266D88}" type="slidenum">
              <a:rPr lang="en-US" sz="1400" smtClean="0">
                <a:solidFill>
                  <a:srgbClr val="FFFFFF"/>
                </a:solidFill>
                <a:latin typeface="Arial" pitchFamily="34" charset="0"/>
              </a:rPr>
              <a:pPr fontAlgn="base">
                <a:spcBef>
                  <a:spcPct val="0"/>
                </a:spcBef>
                <a:spcAft>
                  <a:spcPct val="0"/>
                </a:spcAft>
              </a:pPr>
              <a:t>‹#›</a:t>
            </a:fld>
            <a:endParaRPr lang="en-US" sz="1400">
              <a:solidFill>
                <a:srgbClr val="FFFFFF"/>
              </a:solidFill>
              <a:latin typeface="Arial" pitchFamily="34" charset="0"/>
            </a:endParaRPr>
          </a:p>
        </p:txBody>
      </p:sp>
    </p:spTree>
    <p:extLst>
      <p:ext uri="{BB962C8B-B14F-4D97-AF65-F5344CB8AC3E}">
        <p14:creationId xmlns:p14="http://schemas.microsoft.com/office/powerpoint/2010/main" val="3413685698"/>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 id="2147483813" r:id="rId20"/>
    <p:sldLayoutId id="2147483814" r:id="rId21"/>
    <p:sldLayoutId id="2147483815" r:id="rId22"/>
    <p:sldLayoutId id="2147483816" r:id="rId23"/>
    <p:sldLayoutId id="2147483817" r:id="rId24"/>
    <p:sldLayoutId id="2147483818" r:id="rId25"/>
    <p:sldLayoutId id="2147483819" r:id="rId26"/>
    <p:sldLayoutId id="2147483820" r:id="rId27"/>
    <p:sldLayoutId id="2147483821" r:id="rId28"/>
    <p:sldLayoutId id="2147483822" r:id="rId29"/>
    <p:sldLayoutId id="2147483823" r:id="rId30"/>
    <p:sldLayoutId id="2147483824" r:id="rId31"/>
    <p:sldLayoutId id="2147483825" r:id="rId32"/>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Teradata Overview &amp; Architecture</a:t>
            </a:r>
          </a:p>
        </p:txBody>
      </p:sp>
      <p:sp>
        <p:nvSpPr>
          <p:cNvPr id="3" name="Title 1">
            <a:extLst>
              <a:ext uri="{FF2B5EF4-FFF2-40B4-BE49-F238E27FC236}">
                <a16:creationId xmlns:a16="http://schemas.microsoft.com/office/drawing/2014/main" id="{2B345F80-A3E8-481D-8182-8EC7D0D6B99E}"/>
              </a:ext>
            </a:extLst>
          </p:cNvPr>
          <p:cNvSpPr txBox="1">
            <a:spLocks/>
          </p:cNvSpPr>
          <p:nvPr/>
        </p:nvSpPr>
        <p:spPr bwMode="auto">
          <a:xfrm>
            <a:off x="5791200" y="4876800"/>
            <a:ext cx="23622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lvl1pPr algn="l" rtl="0" eaLnBrk="0" fontAlgn="base" hangingPunct="0">
              <a:spcBef>
                <a:spcPct val="0"/>
              </a:spcBef>
              <a:spcAft>
                <a:spcPct val="0"/>
              </a:spcAft>
              <a:defRPr kumimoji="0" lang="en-US" sz="3800" b="0" i="0" u="none" strike="noStrike" kern="1200" cap="none" normalizeH="0" baseline="0" dirty="0">
                <a:ln>
                  <a:noFill/>
                </a:ln>
                <a:solidFill>
                  <a:srgbClr val="FFFFFF"/>
                </a:solidFill>
                <a:effectLst/>
                <a:latin typeface="Myriad Pro" pitchFamily="34" charset="0"/>
                <a:ea typeface="+mn-ea"/>
                <a:cs typeface="+mn-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a:lstStyle>
          <a:p>
            <a:r>
              <a:rPr lang="en-US" dirty="0"/>
              <a:t>Venkat 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7467600" cy="563563"/>
          </a:xfrm>
        </p:spPr>
        <p:txBody>
          <a:bodyPr/>
          <a:lstStyle/>
          <a:p>
            <a:r>
              <a:rPr lang="en-US" sz="2000" b="1" dirty="0">
                <a:latin typeface="Verdana" pitchFamily="34" charset="0"/>
                <a:ea typeface="Verdana" pitchFamily="34" charset="0"/>
                <a:cs typeface="Verdana" pitchFamily="34" charset="0"/>
              </a:rPr>
              <a:t>Parsing Engine(PE) Cont.</a:t>
            </a:r>
            <a:endParaRPr lang="en-US" sz="2000" dirty="0">
              <a:latin typeface="Verdana" pitchFamily="34" charset="0"/>
              <a:ea typeface="Verdana" pitchFamily="34" charset="0"/>
              <a:cs typeface="Verdana" pitchFamily="34" charset="0"/>
            </a:endParaRPr>
          </a:p>
        </p:txBody>
      </p:sp>
      <p:sp>
        <p:nvSpPr>
          <p:cNvPr id="3" name="Text Placeholder 2"/>
          <p:cNvSpPr>
            <a:spLocks noGrp="1"/>
          </p:cNvSpPr>
          <p:nvPr>
            <p:ph type="body" sz="quarter" idx="10"/>
          </p:nvPr>
        </p:nvSpPr>
        <p:spPr>
          <a:xfrm>
            <a:off x="381000" y="914400"/>
            <a:ext cx="8458200" cy="5410200"/>
          </a:xfrm>
        </p:spPr>
        <p:txBody>
          <a:bodyPr/>
          <a:lstStyle/>
          <a:p>
            <a:pPr>
              <a:buNone/>
            </a:pPr>
            <a:r>
              <a:rPr lang="en-US" sz="2000" dirty="0">
                <a:solidFill>
                  <a:schemeClr val="tx1"/>
                </a:solidFill>
                <a:latin typeface="+mn-lt"/>
                <a:ea typeface="Verdana" pitchFamily="34" charset="0"/>
                <a:cs typeface="Verdana" pitchFamily="34" charset="0"/>
              </a:rPr>
              <a:t>3) </a:t>
            </a:r>
            <a:r>
              <a:rPr lang="en-US" sz="2000" dirty="0">
                <a:solidFill>
                  <a:schemeClr val="tx2"/>
                </a:solidFill>
                <a:latin typeface="+mn-lt"/>
                <a:ea typeface="Verdana" pitchFamily="34" charset="0"/>
                <a:cs typeface="Verdana" pitchFamily="34" charset="0"/>
              </a:rPr>
              <a:t>Optimizer</a:t>
            </a:r>
          </a:p>
          <a:p>
            <a:r>
              <a:rPr lang="en-US" sz="2000" dirty="0">
                <a:solidFill>
                  <a:schemeClr val="tx1"/>
                </a:solidFill>
                <a:latin typeface="+mn-lt"/>
                <a:ea typeface="Verdana" pitchFamily="34" charset="0"/>
                <a:cs typeface="Verdana" pitchFamily="34" charset="0"/>
              </a:rPr>
              <a:t>The Optimizer is responsible for developing the least expensive plan to return the requested response set</a:t>
            </a:r>
          </a:p>
          <a:p>
            <a:pPr marL="0" indent="0">
              <a:buNone/>
            </a:pPr>
            <a:endParaRPr lang="en-US" sz="2000" dirty="0">
              <a:solidFill>
                <a:schemeClr val="tx1"/>
              </a:solidFill>
              <a:latin typeface="+mn-lt"/>
              <a:ea typeface="Verdana" pitchFamily="34" charset="0"/>
              <a:cs typeface="Verdana" pitchFamily="34" charset="0"/>
            </a:endParaRPr>
          </a:p>
          <a:p>
            <a:r>
              <a:rPr lang="en-US" sz="2000" dirty="0">
                <a:solidFill>
                  <a:schemeClr val="tx1"/>
                </a:solidFill>
                <a:latin typeface="+mn-lt"/>
                <a:ea typeface="Verdana" pitchFamily="34" charset="0"/>
                <a:cs typeface="Verdana" pitchFamily="34" charset="0"/>
              </a:rPr>
              <a:t>This plan is then converted to executable steps to be performed by the AMP’s which is then passed to the dispatcher.</a:t>
            </a:r>
          </a:p>
          <a:p>
            <a:pPr marL="0" indent="0">
              <a:buNone/>
            </a:pPr>
            <a:endParaRPr lang="en-US" sz="2000" dirty="0">
              <a:solidFill>
                <a:schemeClr val="tx1"/>
              </a:solidFill>
              <a:latin typeface="+mn-lt"/>
              <a:ea typeface="Verdana" pitchFamily="34" charset="0"/>
              <a:cs typeface="Verdana" pitchFamily="34" charset="0"/>
            </a:endParaRPr>
          </a:p>
          <a:p>
            <a:r>
              <a:rPr lang="en-US" sz="2000" dirty="0">
                <a:solidFill>
                  <a:schemeClr val="tx1"/>
                </a:solidFill>
                <a:latin typeface="+mn-lt"/>
                <a:ea typeface="Verdana" pitchFamily="34" charset="0"/>
                <a:cs typeface="Verdana" pitchFamily="34" charset="0"/>
              </a:rPr>
              <a:t>It is aware of number of nodes connected.</a:t>
            </a:r>
          </a:p>
          <a:p>
            <a:pPr>
              <a:buNone/>
            </a:pPr>
            <a:endParaRPr lang="en-US" sz="2000" dirty="0">
              <a:solidFill>
                <a:schemeClr val="tx1"/>
              </a:solidFill>
              <a:latin typeface="+mn-lt"/>
              <a:ea typeface="Verdana" pitchFamily="34" charset="0"/>
              <a:cs typeface="Verdana" pitchFamily="34" charset="0"/>
            </a:endParaRPr>
          </a:p>
          <a:p>
            <a:pPr>
              <a:buNone/>
            </a:pPr>
            <a:r>
              <a:rPr lang="en-US" sz="2000" dirty="0">
                <a:solidFill>
                  <a:schemeClr val="tx1"/>
                </a:solidFill>
                <a:latin typeface="+mn-lt"/>
                <a:ea typeface="Verdana" pitchFamily="34" charset="0"/>
                <a:cs typeface="Verdana" pitchFamily="34" charset="0"/>
              </a:rPr>
              <a:t>4) </a:t>
            </a:r>
            <a:r>
              <a:rPr lang="en-US" sz="2000" dirty="0">
                <a:solidFill>
                  <a:schemeClr val="tx2"/>
                </a:solidFill>
                <a:latin typeface="+mn-lt"/>
                <a:ea typeface="Verdana" pitchFamily="34" charset="0"/>
                <a:cs typeface="Verdana" pitchFamily="34" charset="0"/>
              </a:rPr>
              <a:t>Dispatcher</a:t>
            </a:r>
          </a:p>
          <a:p>
            <a:r>
              <a:rPr lang="en-US" sz="2000" dirty="0">
                <a:solidFill>
                  <a:schemeClr val="tx1"/>
                </a:solidFill>
                <a:latin typeface="+mn-lt"/>
                <a:ea typeface="Verdana" pitchFamily="34" charset="0"/>
                <a:cs typeface="Verdana" pitchFamily="34" charset="0"/>
              </a:rPr>
              <a:t>The Dispatcher controls the sequence in which the steps are executed and passes the steps on to the BYNET</a:t>
            </a:r>
          </a:p>
          <a:p>
            <a:pPr marL="0" indent="0">
              <a:buNone/>
            </a:pPr>
            <a:endParaRPr lang="en-US" sz="2000" dirty="0">
              <a:solidFill>
                <a:schemeClr val="tx1"/>
              </a:solidFill>
              <a:latin typeface="+mn-lt"/>
              <a:ea typeface="Verdana" pitchFamily="34" charset="0"/>
              <a:cs typeface="Verdana" pitchFamily="34" charset="0"/>
            </a:endParaRPr>
          </a:p>
          <a:p>
            <a:r>
              <a:rPr lang="en-US" sz="2000" dirty="0">
                <a:solidFill>
                  <a:schemeClr val="tx1"/>
                </a:solidFill>
                <a:latin typeface="+mn-lt"/>
                <a:ea typeface="Verdana" pitchFamily="34" charset="0"/>
                <a:cs typeface="Verdana" pitchFamily="34" charset="0"/>
              </a:rPr>
              <a:t>It is composed of execution control and response-control tasks</a:t>
            </a:r>
          </a:p>
          <a:p>
            <a:endParaRPr lang="en-US" sz="2000" dirty="0">
              <a:solidFill>
                <a:schemeClr val="tx1"/>
              </a:solidFill>
              <a:latin typeface="+mn-lt"/>
              <a:ea typeface="Verdana" pitchFamily="34" charset="0"/>
              <a:cs typeface="Verdana" pitchFamily="34" charset="0"/>
            </a:endParaRPr>
          </a:p>
          <a:p>
            <a:pPr>
              <a:buNone/>
            </a:pPr>
            <a:r>
              <a:rPr lang="en-US" sz="2000" dirty="0">
                <a:solidFill>
                  <a:schemeClr val="tx1"/>
                </a:solidFill>
                <a:latin typeface="+mn-lt"/>
                <a:ea typeface="Verdana" pitchFamily="34" charset="0"/>
                <a:cs typeface="Verdana" pitchFamily="34" charset="0"/>
              </a:rPr>
              <a:t>  </a:t>
            </a:r>
          </a:p>
        </p:txBody>
      </p:sp>
      <p:sp>
        <p:nvSpPr>
          <p:cNvPr id="4" name="Slide Number Placeholder 3"/>
          <p:cNvSpPr>
            <a:spLocks noGrp="1"/>
          </p:cNvSpPr>
          <p:nvPr>
            <p:ph type="sldNum" sz="quarter" idx="11"/>
          </p:nvPr>
        </p:nvSpPr>
        <p:spPr/>
        <p:txBody>
          <a:bodyPr/>
          <a:lstStyle/>
          <a:p>
            <a:fld id="{B4B41DC2-021E-4724-95C9-D5FD6F0BD799}"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56616" y="911352"/>
            <a:ext cx="8558784" cy="4879848"/>
          </a:xfrm>
        </p:spPr>
        <p:txBody>
          <a:bodyPr/>
          <a:lstStyle/>
          <a:p>
            <a:pPr marL="0" indent="0">
              <a:buNone/>
            </a:pPr>
            <a:r>
              <a:rPr lang="en-US" sz="2000" dirty="0">
                <a:solidFill>
                  <a:schemeClr val="tx2"/>
                </a:solidFill>
                <a:latin typeface="+mn-lt"/>
                <a:ea typeface="Verdana" pitchFamily="34" charset="0"/>
                <a:cs typeface="Verdana" pitchFamily="34" charset="0"/>
              </a:rPr>
              <a:t>Summary of Activities:</a:t>
            </a:r>
          </a:p>
          <a:p>
            <a:pPr marL="0" indent="0">
              <a:buNone/>
            </a:pPr>
            <a:endParaRPr lang="en-US" sz="2000" dirty="0">
              <a:solidFill>
                <a:schemeClr val="tx1"/>
              </a:solidFill>
              <a:latin typeface="+mn-lt"/>
              <a:ea typeface="Verdana" pitchFamily="34" charset="0"/>
              <a:cs typeface="Verdana" pitchFamily="34" charset="0"/>
            </a:endParaRPr>
          </a:p>
          <a:p>
            <a:r>
              <a:rPr lang="en-US" sz="2000" dirty="0">
                <a:solidFill>
                  <a:schemeClr val="tx1"/>
                </a:solidFill>
                <a:latin typeface="+mn-lt"/>
                <a:ea typeface="Verdana" pitchFamily="34" charset="0"/>
                <a:cs typeface="Verdana" pitchFamily="34" charset="0"/>
              </a:rPr>
              <a:t>Parse the SQL to determine type and validity</a:t>
            </a:r>
          </a:p>
          <a:p>
            <a:pPr marL="0" indent="0">
              <a:buNone/>
            </a:pPr>
            <a:endParaRPr lang="en-US" sz="2000" dirty="0">
              <a:solidFill>
                <a:schemeClr val="tx1"/>
              </a:solidFill>
              <a:latin typeface="+mn-lt"/>
              <a:ea typeface="Verdana" pitchFamily="34" charset="0"/>
              <a:cs typeface="Verdana" pitchFamily="34" charset="0"/>
            </a:endParaRPr>
          </a:p>
          <a:p>
            <a:r>
              <a:rPr lang="en-US" sz="2000" dirty="0">
                <a:solidFill>
                  <a:schemeClr val="tx1"/>
                </a:solidFill>
                <a:latin typeface="+mn-lt"/>
                <a:ea typeface="Verdana" pitchFamily="34" charset="0"/>
                <a:cs typeface="Verdana" pitchFamily="34" charset="0"/>
              </a:rPr>
              <a:t>Validate user privileges</a:t>
            </a:r>
          </a:p>
          <a:p>
            <a:pPr marL="0" indent="0">
              <a:buNone/>
            </a:pPr>
            <a:endParaRPr lang="en-US" sz="2000" dirty="0">
              <a:solidFill>
                <a:schemeClr val="tx1"/>
              </a:solidFill>
              <a:latin typeface="+mn-lt"/>
              <a:ea typeface="Verdana" pitchFamily="34" charset="0"/>
              <a:cs typeface="Verdana" pitchFamily="34" charset="0"/>
            </a:endParaRPr>
          </a:p>
          <a:p>
            <a:r>
              <a:rPr lang="en-US" sz="2000" dirty="0">
                <a:solidFill>
                  <a:schemeClr val="tx1"/>
                </a:solidFill>
                <a:latin typeface="+mn-lt"/>
                <a:ea typeface="Verdana" pitchFamily="34" charset="0"/>
                <a:cs typeface="Verdana" pitchFamily="34" charset="0"/>
              </a:rPr>
              <a:t>Optimize the access path(s) to retrieve the rows</a:t>
            </a:r>
          </a:p>
          <a:p>
            <a:pPr marL="0" indent="0">
              <a:buNone/>
            </a:pPr>
            <a:endParaRPr lang="en-US" sz="2000" dirty="0">
              <a:solidFill>
                <a:schemeClr val="tx1"/>
              </a:solidFill>
              <a:latin typeface="+mn-lt"/>
              <a:ea typeface="Verdana" pitchFamily="34" charset="0"/>
              <a:cs typeface="Verdana" pitchFamily="34" charset="0"/>
            </a:endParaRPr>
          </a:p>
          <a:p>
            <a:r>
              <a:rPr lang="en-US" sz="2000" dirty="0">
                <a:solidFill>
                  <a:schemeClr val="tx1"/>
                </a:solidFill>
                <a:latin typeface="+mn-lt"/>
                <a:ea typeface="Verdana" pitchFamily="34" charset="0"/>
                <a:cs typeface="Verdana" pitchFamily="34" charset="0"/>
              </a:rPr>
              <a:t>Build an execution plan with necessary steps for row access</a:t>
            </a:r>
          </a:p>
          <a:p>
            <a:pPr marL="0" indent="0">
              <a:buNone/>
            </a:pPr>
            <a:endParaRPr lang="en-US" sz="2000" dirty="0">
              <a:solidFill>
                <a:schemeClr val="tx1"/>
              </a:solidFill>
              <a:latin typeface="+mn-lt"/>
              <a:ea typeface="Verdana" pitchFamily="34" charset="0"/>
              <a:cs typeface="Verdana" pitchFamily="34" charset="0"/>
            </a:endParaRPr>
          </a:p>
          <a:p>
            <a:r>
              <a:rPr lang="en-US" sz="2000" dirty="0">
                <a:solidFill>
                  <a:schemeClr val="tx1"/>
                </a:solidFill>
                <a:latin typeface="+mn-lt"/>
                <a:ea typeface="Verdana" pitchFamily="34" charset="0"/>
                <a:cs typeface="Verdana" pitchFamily="34" charset="0"/>
              </a:rPr>
              <a:t>Send the plan steps to Access Module Processors (AMP) involved</a:t>
            </a:r>
          </a:p>
          <a:p>
            <a:pPr marL="0" indent="0">
              <a:buNone/>
            </a:pPr>
            <a:endParaRPr lang="en-US" sz="2000" dirty="0">
              <a:solidFill>
                <a:schemeClr val="tx1"/>
              </a:solidFill>
              <a:latin typeface="+mn-lt"/>
              <a:ea typeface="Verdana" pitchFamily="34" charset="0"/>
              <a:cs typeface="Verdana" pitchFamily="34" charset="0"/>
            </a:endParaRPr>
          </a:p>
        </p:txBody>
      </p:sp>
      <p:sp>
        <p:nvSpPr>
          <p:cNvPr id="4" name="Slide Number Placeholder 3"/>
          <p:cNvSpPr>
            <a:spLocks noGrp="1"/>
          </p:cNvSpPr>
          <p:nvPr>
            <p:ph type="sldNum" sz="quarter" idx="11"/>
          </p:nvPr>
        </p:nvSpPr>
        <p:spPr/>
        <p:txBody>
          <a:bodyPr/>
          <a:lstStyle/>
          <a:p>
            <a:fld id="{B4B41DC2-021E-4724-95C9-D5FD6F0BD799}" type="slidenum">
              <a:rPr lang="en-US" smtClean="0"/>
              <a:pPr/>
              <a:t>11</a:t>
            </a:fld>
            <a:endParaRPr lang="en-US"/>
          </a:p>
        </p:txBody>
      </p:sp>
      <p:sp>
        <p:nvSpPr>
          <p:cNvPr id="6" name="Rectangle 5"/>
          <p:cNvSpPr/>
          <p:nvPr/>
        </p:nvSpPr>
        <p:spPr>
          <a:xfrm>
            <a:off x="2826158" y="152400"/>
            <a:ext cx="3825086" cy="400110"/>
          </a:xfrm>
          <a:prstGeom prst="rect">
            <a:avLst/>
          </a:prstGeom>
        </p:spPr>
        <p:txBody>
          <a:bodyPr wrap="none">
            <a:spAutoFit/>
          </a:bodyPr>
          <a:lstStyle/>
          <a:p>
            <a:r>
              <a:rPr lang="en-US" sz="2000" b="1" dirty="0">
                <a:solidFill>
                  <a:schemeClr val="bg1"/>
                </a:solidFill>
                <a:latin typeface="Verdana" pitchFamily="34" charset="0"/>
                <a:ea typeface="Verdana" pitchFamily="34" charset="0"/>
                <a:cs typeface="Verdana" pitchFamily="34" charset="0"/>
              </a:rPr>
              <a:t>Parsing Engine(PE) Cont.</a:t>
            </a:r>
            <a:endParaRPr lang="en-US" sz="2000"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latin typeface="Verdana" pitchFamily="34" charset="0"/>
                <a:ea typeface="Verdana" pitchFamily="34" charset="0"/>
                <a:cs typeface="Verdana" pitchFamily="34" charset="0"/>
              </a:rPr>
              <a:t>Access Module Processor (AMP)</a:t>
            </a:r>
            <a:endParaRPr lang="en-US" sz="2000" dirty="0">
              <a:latin typeface="Verdana" pitchFamily="34" charset="0"/>
              <a:ea typeface="Verdana" pitchFamily="34" charset="0"/>
              <a:cs typeface="Verdana" pitchFamily="34" charset="0"/>
            </a:endParaRPr>
          </a:p>
        </p:txBody>
      </p:sp>
      <p:sp>
        <p:nvSpPr>
          <p:cNvPr id="3" name="Text Placeholder 2"/>
          <p:cNvSpPr>
            <a:spLocks noGrp="1"/>
          </p:cNvSpPr>
          <p:nvPr>
            <p:ph type="body" sz="quarter" idx="10"/>
          </p:nvPr>
        </p:nvSpPr>
        <p:spPr>
          <a:xfrm>
            <a:off x="304800" y="1219200"/>
            <a:ext cx="8330184" cy="3965448"/>
          </a:xfrm>
        </p:spPr>
        <p:txBody>
          <a:bodyPr/>
          <a:lstStyle/>
          <a:p>
            <a:r>
              <a:rPr lang="en-US" sz="2000" dirty="0">
                <a:solidFill>
                  <a:schemeClr val="tx1"/>
                </a:solidFill>
                <a:latin typeface="+mn-lt"/>
                <a:ea typeface="Verdana" pitchFamily="34" charset="0"/>
                <a:cs typeface="Verdana" pitchFamily="34" charset="0"/>
              </a:rPr>
              <a:t>The Access Module Processor (AMP) is the virtual processor (</a:t>
            </a:r>
            <a:r>
              <a:rPr lang="en-US" sz="2000" dirty="0" err="1">
                <a:solidFill>
                  <a:schemeClr val="tx1"/>
                </a:solidFill>
                <a:latin typeface="+mn-lt"/>
                <a:ea typeface="Verdana" pitchFamily="34" charset="0"/>
                <a:cs typeface="Verdana" pitchFamily="34" charset="0"/>
              </a:rPr>
              <a:t>vproc</a:t>
            </a:r>
            <a:r>
              <a:rPr lang="en-US" sz="2000" dirty="0">
                <a:solidFill>
                  <a:schemeClr val="tx1"/>
                </a:solidFill>
                <a:latin typeface="+mn-lt"/>
                <a:ea typeface="Verdana" pitchFamily="34" charset="0"/>
                <a:cs typeface="Verdana" pitchFamily="34" charset="0"/>
              </a:rPr>
              <a:t>) which is responsible for managing a  portion of the database</a:t>
            </a:r>
          </a:p>
          <a:p>
            <a:pPr marL="0" indent="0">
              <a:buNone/>
            </a:pPr>
            <a:endParaRPr lang="en-US" sz="2000" dirty="0">
              <a:solidFill>
                <a:schemeClr val="tx1"/>
              </a:solidFill>
              <a:latin typeface="+mn-lt"/>
              <a:ea typeface="Verdana" pitchFamily="34" charset="0"/>
              <a:cs typeface="Verdana" pitchFamily="34" charset="0"/>
            </a:endParaRPr>
          </a:p>
          <a:p>
            <a:r>
              <a:rPr lang="en-US" sz="2000" dirty="0">
                <a:solidFill>
                  <a:schemeClr val="tx1"/>
                </a:solidFill>
                <a:latin typeface="+mn-lt"/>
                <a:ea typeface="Verdana" pitchFamily="34" charset="0"/>
                <a:cs typeface="Verdana" pitchFamily="34" charset="0"/>
              </a:rPr>
              <a:t>AMPs do the physical work associated with generating an</a:t>
            </a:r>
          </a:p>
          <a:p>
            <a:pPr>
              <a:buNone/>
            </a:pPr>
            <a:r>
              <a:rPr lang="en-US" sz="2000" dirty="0">
                <a:solidFill>
                  <a:schemeClr val="tx1"/>
                </a:solidFill>
                <a:latin typeface="+mn-lt"/>
                <a:ea typeface="Verdana" pitchFamily="34" charset="0"/>
                <a:cs typeface="Verdana" pitchFamily="34" charset="0"/>
              </a:rPr>
              <a:t>    answer set, including sorting, aggregating, formatting and converting</a:t>
            </a:r>
          </a:p>
          <a:p>
            <a:pPr>
              <a:buNone/>
            </a:pPr>
            <a:endParaRPr lang="en-US" sz="2000" dirty="0">
              <a:solidFill>
                <a:schemeClr val="tx1"/>
              </a:solidFill>
              <a:latin typeface="+mn-lt"/>
              <a:ea typeface="Verdana" pitchFamily="34" charset="0"/>
              <a:cs typeface="Verdana" pitchFamily="34" charset="0"/>
            </a:endParaRPr>
          </a:p>
          <a:p>
            <a:r>
              <a:rPr lang="en-US" sz="2000" dirty="0">
                <a:solidFill>
                  <a:schemeClr val="tx1"/>
                </a:solidFill>
                <a:latin typeface="+mn-lt"/>
                <a:ea typeface="Verdana" pitchFamily="34" charset="0"/>
                <a:cs typeface="Verdana" pitchFamily="34" charset="0"/>
              </a:rPr>
              <a:t> An AMP responds to the steps sent by parser by storing data to or retrieving data from the disks associated with it.</a:t>
            </a:r>
          </a:p>
          <a:p>
            <a:pPr marL="0" indent="0">
              <a:buNone/>
            </a:pPr>
            <a:endParaRPr lang="en-US" sz="2000" dirty="0">
              <a:solidFill>
                <a:schemeClr val="tx1"/>
              </a:solidFill>
              <a:latin typeface="+mn-lt"/>
              <a:ea typeface="Verdana" pitchFamily="34" charset="0"/>
              <a:cs typeface="Verdana" pitchFamily="34" charset="0"/>
            </a:endParaRPr>
          </a:p>
          <a:p>
            <a:r>
              <a:rPr lang="en-US" sz="2000" dirty="0">
                <a:solidFill>
                  <a:schemeClr val="tx1"/>
                </a:solidFill>
                <a:latin typeface="+mn-lt"/>
                <a:ea typeface="Verdana" pitchFamily="34" charset="0"/>
                <a:cs typeface="Verdana" pitchFamily="34" charset="0"/>
              </a:rPr>
              <a:t>The AMPs perform all database management functions in the system</a:t>
            </a:r>
          </a:p>
          <a:p>
            <a:endParaRPr lang="en-US" sz="2000" dirty="0">
              <a:solidFill>
                <a:schemeClr val="tx1"/>
              </a:solidFill>
              <a:latin typeface="+mn-lt"/>
              <a:ea typeface="Verdana" pitchFamily="34" charset="0"/>
              <a:cs typeface="Verdana" pitchFamily="34" charset="0"/>
            </a:endParaRPr>
          </a:p>
          <a:p>
            <a:pPr marL="0" indent="0">
              <a:buNone/>
            </a:pPr>
            <a:endParaRPr lang="en-US" sz="2000" dirty="0">
              <a:solidFill>
                <a:schemeClr val="tx1"/>
              </a:solidFill>
              <a:latin typeface="+mn-lt"/>
              <a:ea typeface="Verdana" pitchFamily="34" charset="0"/>
              <a:cs typeface="Verdana" pitchFamily="34" charset="0"/>
            </a:endParaRPr>
          </a:p>
          <a:p>
            <a:pPr>
              <a:buNone/>
            </a:pPr>
            <a:endParaRPr lang="en-US" sz="2000" dirty="0">
              <a:solidFill>
                <a:schemeClr val="tx1"/>
              </a:solidFill>
              <a:latin typeface="+mn-lt"/>
              <a:ea typeface="Verdana" pitchFamily="34" charset="0"/>
              <a:cs typeface="Verdana" pitchFamily="34" charset="0"/>
            </a:endParaRPr>
          </a:p>
        </p:txBody>
      </p:sp>
      <p:sp>
        <p:nvSpPr>
          <p:cNvPr id="4" name="Slide Number Placeholder 3"/>
          <p:cNvSpPr>
            <a:spLocks noGrp="1"/>
          </p:cNvSpPr>
          <p:nvPr>
            <p:ph type="sldNum" sz="quarter" idx="11"/>
          </p:nvPr>
        </p:nvSpPr>
        <p:spPr/>
        <p:txBody>
          <a:bodyPr/>
          <a:lstStyle/>
          <a:p>
            <a:fld id="{B4B41DC2-021E-4724-95C9-D5FD6F0BD799}" type="slidenum">
              <a:rPr lang="en-US" smtClean="0"/>
              <a:pPr/>
              <a:t>12</a:t>
            </a:fld>
            <a:endParaRPr lang="en-US"/>
          </a:p>
        </p:txBody>
      </p:sp>
    </p:spTree>
    <p:extLst>
      <p:ext uri="{BB962C8B-B14F-4D97-AF65-F5344CB8AC3E}">
        <p14:creationId xmlns:p14="http://schemas.microsoft.com/office/powerpoint/2010/main" val="2578472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467600" cy="563563"/>
          </a:xfrm>
        </p:spPr>
        <p:txBody>
          <a:bodyPr/>
          <a:lstStyle/>
          <a:p>
            <a:r>
              <a:rPr lang="en-US" sz="2000" dirty="0">
                <a:latin typeface="Verdana" pitchFamily="34" charset="0"/>
                <a:ea typeface="Verdana" pitchFamily="34" charset="0"/>
                <a:cs typeface="Verdana" pitchFamily="34" charset="0"/>
              </a:rPr>
              <a:t>AMP’s and Vdisks</a:t>
            </a:r>
          </a:p>
        </p:txBody>
      </p:sp>
      <p:sp>
        <p:nvSpPr>
          <p:cNvPr id="3" name="Text Placeholder 2"/>
          <p:cNvSpPr>
            <a:spLocks noGrp="1"/>
          </p:cNvSpPr>
          <p:nvPr>
            <p:ph type="body" sz="quarter" idx="10"/>
          </p:nvPr>
        </p:nvSpPr>
        <p:spPr>
          <a:xfrm>
            <a:off x="356616" y="911352"/>
            <a:ext cx="8406384" cy="5108448"/>
          </a:xfrm>
        </p:spPr>
        <p:txBody>
          <a:bodyPr/>
          <a:lstStyle/>
          <a:p>
            <a:pPr>
              <a:buNone/>
            </a:pPr>
            <a:r>
              <a:rPr lang="en-US" sz="2000" dirty="0">
                <a:latin typeface="+mn-lt"/>
                <a:ea typeface="Verdana" pitchFamily="34" charset="0"/>
                <a:cs typeface="Verdana" pitchFamily="34" charset="0"/>
              </a:rPr>
              <a:t>AMPs are responsible for:</a:t>
            </a:r>
          </a:p>
          <a:p>
            <a:pPr>
              <a:buNone/>
            </a:pPr>
            <a:endParaRPr lang="en-US" sz="2000" dirty="0">
              <a:latin typeface="+mn-lt"/>
              <a:ea typeface="Verdana" pitchFamily="34" charset="0"/>
              <a:cs typeface="Verdana" pitchFamily="34" charset="0"/>
            </a:endParaRPr>
          </a:p>
          <a:p>
            <a:r>
              <a:rPr lang="en-US" sz="2000" dirty="0">
                <a:solidFill>
                  <a:schemeClr val="tx1"/>
                </a:solidFill>
                <a:latin typeface="+mn-lt"/>
                <a:ea typeface="Verdana" pitchFamily="34" charset="0"/>
                <a:cs typeface="Verdana" pitchFamily="34" charset="0"/>
              </a:rPr>
              <a:t>Storing and retrieving rows to and from disks</a:t>
            </a:r>
          </a:p>
          <a:p>
            <a:r>
              <a:rPr lang="en-US" sz="2000" dirty="0">
                <a:solidFill>
                  <a:schemeClr val="tx1"/>
                </a:solidFill>
                <a:latin typeface="+mn-lt"/>
                <a:ea typeface="Verdana" pitchFamily="34" charset="0"/>
                <a:cs typeface="Verdana" pitchFamily="34" charset="0"/>
              </a:rPr>
              <a:t>Lock management</a:t>
            </a:r>
          </a:p>
          <a:p>
            <a:r>
              <a:rPr lang="en-US" sz="2000" dirty="0">
                <a:solidFill>
                  <a:schemeClr val="tx1"/>
                </a:solidFill>
                <a:latin typeface="+mn-lt"/>
                <a:ea typeface="Verdana" pitchFamily="34" charset="0"/>
                <a:cs typeface="Verdana" pitchFamily="34" charset="0"/>
              </a:rPr>
              <a:t>Sorting rows and Aggregating columns</a:t>
            </a:r>
          </a:p>
          <a:p>
            <a:r>
              <a:rPr lang="en-US" sz="2000" dirty="0">
                <a:solidFill>
                  <a:schemeClr val="tx1"/>
                </a:solidFill>
                <a:latin typeface="+mn-lt"/>
                <a:ea typeface="Verdana" pitchFamily="34" charset="0"/>
                <a:cs typeface="Verdana" pitchFamily="34" charset="0"/>
              </a:rPr>
              <a:t>Join processing</a:t>
            </a:r>
          </a:p>
          <a:p>
            <a:r>
              <a:rPr lang="en-US" sz="2000" dirty="0">
                <a:solidFill>
                  <a:schemeClr val="tx1"/>
                </a:solidFill>
                <a:latin typeface="+mn-lt"/>
                <a:ea typeface="Verdana" pitchFamily="34" charset="0"/>
                <a:cs typeface="Verdana" pitchFamily="34" charset="0"/>
              </a:rPr>
              <a:t>Creating answer sets for clients</a:t>
            </a:r>
          </a:p>
          <a:p>
            <a:r>
              <a:rPr lang="en-US" sz="2000" dirty="0">
                <a:solidFill>
                  <a:schemeClr val="tx1"/>
                </a:solidFill>
                <a:latin typeface="+mn-lt"/>
                <a:ea typeface="Verdana" pitchFamily="34" charset="0"/>
                <a:cs typeface="Verdana" pitchFamily="34" charset="0"/>
              </a:rPr>
              <a:t>Disk space management</a:t>
            </a:r>
          </a:p>
          <a:p>
            <a:pPr>
              <a:buNone/>
            </a:pPr>
            <a:endParaRPr lang="en-US" sz="2000" dirty="0">
              <a:latin typeface="+mn-lt"/>
              <a:ea typeface="Verdana" pitchFamily="34" charset="0"/>
              <a:cs typeface="Verdana" pitchFamily="34" charset="0"/>
            </a:endParaRPr>
          </a:p>
          <a:p>
            <a:pPr>
              <a:buNone/>
            </a:pPr>
            <a:r>
              <a:rPr lang="en-US" sz="2000" dirty="0">
                <a:solidFill>
                  <a:schemeClr val="accent1"/>
                </a:solidFill>
                <a:latin typeface="+mn-lt"/>
                <a:ea typeface="Verdana" pitchFamily="34" charset="0"/>
                <a:cs typeface="Verdana" pitchFamily="34" charset="0"/>
              </a:rPr>
              <a:t>Each AMP is assigned to a vdisk</a:t>
            </a:r>
          </a:p>
          <a:p>
            <a:pPr>
              <a:buNone/>
            </a:pPr>
            <a:r>
              <a:rPr lang="en-US" sz="2000" dirty="0">
                <a:solidFill>
                  <a:schemeClr val="tx1"/>
                </a:solidFill>
                <a:latin typeface="+mn-lt"/>
                <a:ea typeface="Verdana" pitchFamily="34" charset="0"/>
                <a:cs typeface="Verdana" pitchFamily="34" charset="0"/>
              </a:rPr>
              <a:t>A vdisk is all the storage space assigned to an AMP</a:t>
            </a:r>
          </a:p>
          <a:p>
            <a:pPr>
              <a:buNone/>
            </a:pPr>
            <a:r>
              <a:rPr lang="en-US" sz="2000" dirty="0">
                <a:solidFill>
                  <a:schemeClr val="tx1"/>
                </a:solidFill>
                <a:latin typeface="+mn-lt"/>
                <a:ea typeface="Verdana" pitchFamily="34" charset="0"/>
                <a:cs typeface="Verdana" pitchFamily="34" charset="0"/>
              </a:rPr>
              <a:t>All the data finally resides in the vdisks.</a:t>
            </a:r>
          </a:p>
        </p:txBody>
      </p:sp>
      <p:sp>
        <p:nvSpPr>
          <p:cNvPr id="4" name="Slide Number Placeholder 3"/>
          <p:cNvSpPr>
            <a:spLocks noGrp="1"/>
          </p:cNvSpPr>
          <p:nvPr>
            <p:ph type="sldNum" sz="quarter" idx="11"/>
          </p:nvPr>
        </p:nvSpPr>
        <p:spPr/>
        <p:txBody>
          <a:bodyPr/>
          <a:lstStyle/>
          <a:p>
            <a:fld id="{B4B41DC2-021E-4724-95C9-D5FD6F0BD799}"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04800" y="76200"/>
            <a:ext cx="8558784" cy="612648"/>
          </a:xfrm>
        </p:spPr>
        <p:txBody>
          <a:bodyPr/>
          <a:lstStyle/>
          <a:p>
            <a:pPr marL="0" indent="0" algn="ctr">
              <a:buNone/>
            </a:pPr>
            <a:r>
              <a:rPr lang="en-US" sz="2000" dirty="0">
                <a:solidFill>
                  <a:schemeClr val="bg1"/>
                </a:solidFill>
                <a:latin typeface="Verdana" pitchFamily="34" charset="0"/>
                <a:ea typeface="Verdana" pitchFamily="34" charset="0"/>
                <a:cs typeface="Verdana" pitchFamily="34" charset="0"/>
              </a:rPr>
              <a:t>BYNET(Message passing layer)</a:t>
            </a:r>
          </a:p>
        </p:txBody>
      </p:sp>
      <p:sp>
        <p:nvSpPr>
          <p:cNvPr id="4" name="Slide Number Placeholder 3"/>
          <p:cNvSpPr>
            <a:spLocks noGrp="1"/>
          </p:cNvSpPr>
          <p:nvPr>
            <p:ph type="sldNum" sz="quarter" idx="11"/>
          </p:nvPr>
        </p:nvSpPr>
        <p:spPr/>
        <p:txBody>
          <a:bodyPr/>
          <a:lstStyle/>
          <a:p>
            <a:fld id="{B4B41DC2-021E-4724-95C9-D5FD6F0BD799}" type="slidenum">
              <a:rPr lang="en-US" smtClean="0"/>
              <a:pPr/>
              <a:t>14</a:t>
            </a:fld>
            <a:endParaRPr lang="en-US"/>
          </a:p>
        </p:txBody>
      </p:sp>
      <p:sp>
        <p:nvSpPr>
          <p:cNvPr id="3" name="TextBox 2"/>
          <p:cNvSpPr txBox="1"/>
          <p:nvPr/>
        </p:nvSpPr>
        <p:spPr>
          <a:xfrm>
            <a:off x="685800" y="1103269"/>
            <a:ext cx="7543800" cy="4093428"/>
          </a:xfrm>
          <a:prstGeom prst="rect">
            <a:avLst/>
          </a:prstGeom>
          <a:noFill/>
        </p:spPr>
        <p:txBody>
          <a:bodyPr wrap="square" rtlCol="0">
            <a:spAutoFit/>
          </a:bodyPr>
          <a:lstStyle/>
          <a:p>
            <a:pPr marL="342900" indent="-342900" algn="just">
              <a:buFont typeface="Arial" pitchFamily="34" charset="0"/>
              <a:buChar char="•"/>
            </a:pPr>
            <a:r>
              <a:rPr lang="en-US" sz="2000" dirty="0">
                <a:ea typeface="Verdana" pitchFamily="34" charset="0"/>
                <a:cs typeface="Verdana" pitchFamily="34" charset="0"/>
              </a:rPr>
              <a:t>The amazing thing about the BYNET is its capacity</a:t>
            </a:r>
          </a:p>
          <a:p>
            <a:pPr algn="just"/>
            <a:endParaRPr lang="en-US" sz="2000" dirty="0">
              <a:ea typeface="Verdana" pitchFamily="34" charset="0"/>
              <a:cs typeface="Verdana" pitchFamily="34" charset="0"/>
            </a:endParaRPr>
          </a:p>
          <a:p>
            <a:pPr marL="342900" indent="-342900" algn="just">
              <a:buFont typeface="Arial" pitchFamily="34" charset="0"/>
              <a:buChar char="•"/>
            </a:pPr>
            <a:r>
              <a:rPr lang="en-US" sz="2000" dirty="0">
                <a:ea typeface="Verdana" pitchFamily="34" charset="0"/>
                <a:cs typeface="Verdana" pitchFamily="34" charset="0"/>
              </a:rPr>
              <a:t>Instead of a fixed bandwidth that is shared among multiple nodes, the bandwidth of the BYNET increases as the number of nodes increase. </a:t>
            </a:r>
          </a:p>
          <a:p>
            <a:pPr algn="just"/>
            <a:endParaRPr lang="en-US" sz="2000" dirty="0">
              <a:ea typeface="Verdana" pitchFamily="34" charset="0"/>
              <a:cs typeface="Verdana" pitchFamily="34" charset="0"/>
            </a:endParaRPr>
          </a:p>
          <a:p>
            <a:pPr marL="342900" indent="-342900" algn="just">
              <a:buFont typeface="Arial" pitchFamily="34" charset="0"/>
              <a:buChar char="•"/>
            </a:pPr>
            <a:r>
              <a:rPr lang="en-US" sz="2000" dirty="0">
                <a:ea typeface="Verdana" pitchFamily="34" charset="0"/>
                <a:cs typeface="Verdana" pitchFamily="34" charset="0"/>
              </a:rPr>
              <a:t>BYNET uses virtual circuits instead of using a single fixed cable or a twisted pair configuration.</a:t>
            </a:r>
          </a:p>
          <a:p>
            <a:pPr marL="342900" indent="-342900" algn="just">
              <a:buFont typeface="Arial" pitchFamily="34" charset="0"/>
              <a:buChar char="•"/>
            </a:pPr>
            <a:endParaRPr lang="en-US" sz="2000" dirty="0">
              <a:ea typeface="Verdana" pitchFamily="34" charset="0"/>
              <a:cs typeface="Verdana" pitchFamily="34" charset="0"/>
            </a:endParaRPr>
          </a:p>
          <a:p>
            <a:pPr algn="just"/>
            <a:r>
              <a:rPr lang="en-US" sz="2000" dirty="0">
                <a:solidFill>
                  <a:schemeClr val="tx2"/>
                </a:solidFill>
                <a:ea typeface="Verdana" pitchFamily="34" charset="0"/>
                <a:cs typeface="Verdana" pitchFamily="34" charset="0"/>
              </a:rPr>
              <a:t>Two different aspects of BYNET performance :</a:t>
            </a:r>
          </a:p>
          <a:p>
            <a:pPr algn="just"/>
            <a:endParaRPr lang="en-US" sz="2000" dirty="0">
              <a:solidFill>
                <a:srgbClr val="FF0000"/>
              </a:solidFill>
              <a:ea typeface="Verdana" pitchFamily="34" charset="0"/>
              <a:cs typeface="Verdana" pitchFamily="34" charset="0"/>
            </a:endParaRPr>
          </a:p>
          <a:p>
            <a:pPr algn="just"/>
            <a:r>
              <a:rPr lang="en-US" sz="2000" dirty="0">
                <a:solidFill>
                  <a:srgbClr val="FF0000"/>
                </a:solidFill>
                <a:ea typeface="Verdana" pitchFamily="34" charset="0"/>
                <a:cs typeface="Verdana" pitchFamily="34" charset="0"/>
              </a:rPr>
              <a:t>	</a:t>
            </a:r>
            <a:r>
              <a:rPr lang="en-US" sz="2000" dirty="0">
                <a:ea typeface="Verdana" pitchFamily="34" charset="0"/>
                <a:cs typeface="Verdana" pitchFamily="34" charset="0"/>
              </a:rPr>
              <a:t>1) speed</a:t>
            </a:r>
          </a:p>
          <a:p>
            <a:pPr algn="just"/>
            <a:r>
              <a:rPr lang="en-US" sz="2000" dirty="0">
                <a:ea typeface="Verdana" pitchFamily="34" charset="0"/>
                <a:cs typeface="Verdana" pitchFamily="34" charset="0"/>
              </a:rPr>
              <a:t>	2) Connection availability</a:t>
            </a:r>
          </a:p>
        </p:txBody>
      </p:sp>
    </p:spTree>
    <p:extLst>
      <p:ext uri="{BB962C8B-B14F-4D97-AF65-F5344CB8AC3E}">
        <p14:creationId xmlns:p14="http://schemas.microsoft.com/office/powerpoint/2010/main" val="2097763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467600" cy="563563"/>
          </a:xfrm>
        </p:spPr>
        <p:txBody>
          <a:bodyPr/>
          <a:lstStyle/>
          <a:p>
            <a:r>
              <a:rPr lang="en-US" sz="2000" dirty="0"/>
              <a:t>SMP and MPP systems</a:t>
            </a:r>
          </a:p>
        </p:txBody>
      </p:sp>
      <p:sp>
        <p:nvSpPr>
          <p:cNvPr id="3" name="Text Placeholder 2"/>
          <p:cNvSpPr>
            <a:spLocks noGrp="1"/>
          </p:cNvSpPr>
          <p:nvPr>
            <p:ph type="body" sz="quarter" idx="10"/>
          </p:nvPr>
        </p:nvSpPr>
        <p:spPr>
          <a:xfrm>
            <a:off x="356616" y="911352"/>
            <a:ext cx="8787384" cy="2517648"/>
          </a:xfrm>
        </p:spPr>
        <p:txBody>
          <a:bodyPr/>
          <a:lstStyle/>
          <a:p>
            <a:r>
              <a:rPr lang="en-US" sz="2000" dirty="0">
                <a:solidFill>
                  <a:schemeClr val="tx1"/>
                </a:solidFill>
                <a:latin typeface="+mn-lt"/>
              </a:rPr>
              <a:t>A single Teradata node system is known as Symmetric Multi-Processor system(SMP).</a:t>
            </a:r>
          </a:p>
          <a:p>
            <a:r>
              <a:rPr lang="en-US" sz="2000" dirty="0">
                <a:solidFill>
                  <a:schemeClr val="tx1"/>
                </a:solidFill>
                <a:latin typeface="+mn-lt"/>
              </a:rPr>
              <a:t>Multiple Teradata nodes connected together forms an MPP (Massively Parallel Processing System)</a:t>
            </a:r>
          </a:p>
          <a:p>
            <a:r>
              <a:rPr lang="en-US" sz="2000" dirty="0">
                <a:solidFill>
                  <a:schemeClr val="tx1"/>
                </a:solidFill>
                <a:latin typeface="+mn-lt"/>
              </a:rPr>
              <a:t>The BYNET connects multiple Teradata nodes together to create an MPP system</a:t>
            </a:r>
          </a:p>
          <a:p>
            <a:endParaRPr lang="en-US" sz="2000" dirty="0">
              <a:solidFill>
                <a:schemeClr val="tx1"/>
              </a:solidFill>
              <a:latin typeface="+mn-lt"/>
            </a:endParaRPr>
          </a:p>
          <a:p>
            <a:endParaRPr lang="en-US" sz="2000" dirty="0">
              <a:solidFill>
                <a:schemeClr val="tx1"/>
              </a:solidFill>
              <a:latin typeface="+mn-lt"/>
            </a:endParaRPr>
          </a:p>
        </p:txBody>
      </p:sp>
      <p:sp>
        <p:nvSpPr>
          <p:cNvPr id="4" name="Slide Number Placeholder 3"/>
          <p:cNvSpPr>
            <a:spLocks noGrp="1"/>
          </p:cNvSpPr>
          <p:nvPr>
            <p:ph type="sldNum" sz="quarter" idx="11"/>
          </p:nvPr>
        </p:nvSpPr>
        <p:spPr/>
        <p:txBody>
          <a:bodyPr/>
          <a:lstStyle/>
          <a:p>
            <a:fld id="{B4B41DC2-021E-4724-95C9-D5FD6F0BD799}" type="slidenum">
              <a:rPr lang="en-US" smtClean="0"/>
              <a:pPr/>
              <a:t>15</a:t>
            </a:fld>
            <a:endParaRPr lang="en-US"/>
          </a:p>
        </p:txBody>
      </p:sp>
      <p:pic>
        <p:nvPicPr>
          <p:cNvPr id="4098" name="Picture 2"/>
          <p:cNvPicPr>
            <a:picLocks noChangeAspect="1" noChangeArrowheads="1"/>
          </p:cNvPicPr>
          <p:nvPr/>
        </p:nvPicPr>
        <p:blipFill>
          <a:blip r:embed="rId2" cstate="print"/>
          <a:srcRect/>
          <a:stretch>
            <a:fillRect/>
          </a:stretch>
        </p:blipFill>
        <p:spPr bwMode="auto">
          <a:xfrm>
            <a:off x="1219200" y="3581400"/>
            <a:ext cx="6515100" cy="2181225"/>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MPP system</a:t>
            </a:r>
          </a:p>
        </p:txBody>
      </p:sp>
      <p:sp>
        <p:nvSpPr>
          <p:cNvPr id="3" name="Text Placeholder 2"/>
          <p:cNvSpPr>
            <a:spLocks noGrp="1"/>
          </p:cNvSpPr>
          <p:nvPr>
            <p:ph type="body" sz="quarter" idx="10"/>
          </p:nvPr>
        </p:nvSpPr>
        <p:spPr>
          <a:xfrm>
            <a:off x="356616" y="911352"/>
            <a:ext cx="8439912" cy="3355848"/>
          </a:xfrm>
        </p:spPr>
        <p:txBody>
          <a:bodyPr/>
          <a:lstStyle/>
          <a:p>
            <a:endParaRPr lang="en-US" sz="2000" dirty="0">
              <a:latin typeface="+mn-lt"/>
            </a:endParaRPr>
          </a:p>
          <a:p>
            <a:r>
              <a:rPr lang="en-US" sz="2000" dirty="0">
                <a:latin typeface="+mn-lt"/>
              </a:rPr>
              <a:t>An MPP system has two BYNET networks (BYNET 0 and BYNET 1)</a:t>
            </a:r>
          </a:p>
          <a:p>
            <a:pPr>
              <a:buNone/>
            </a:pPr>
            <a:endParaRPr lang="en-US" sz="2000" dirty="0">
              <a:latin typeface="+mn-lt"/>
            </a:endParaRPr>
          </a:p>
          <a:p>
            <a:r>
              <a:rPr lang="en-US" sz="2000" dirty="0">
                <a:latin typeface="+mn-lt"/>
              </a:rPr>
              <a:t>Traffic is automatically and dynamically distributed between the BYNETs</a:t>
            </a:r>
          </a:p>
          <a:p>
            <a:pPr>
              <a:buNone/>
            </a:pPr>
            <a:endParaRPr lang="en-US" sz="2000" dirty="0">
              <a:latin typeface="+mn-lt"/>
            </a:endParaRPr>
          </a:p>
          <a:p>
            <a:r>
              <a:rPr lang="en-US" sz="2000" dirty="0">
                <a:latin typeface="+mn-lt"/>
              </a:rPr>
              <a:t>If BYNET 0 fails, all the messages are re-routed to BYNET 1, and vice versa</a:t>
            </a:r>
          </a:p>
          <a:p>
            <a:pPr>
              <a:buNone/>
            </a:pPr>
            <a:endParaRPr lang="en-US" sz="2000" dirty="0">
              <a:latin typeface="+mn-lt"/>
            </a:endParaRPr>
          </a:p>
          <a:p>
            <a:r>
              <a:rPr lang="en-US" sz="2000" dirty="0">
                <a:latin typeface="+mn-lt"/>
              </a:rPr>
              <a:t>The BYNET can currently support 512 nodes</a:t>
            </a:r>
          </a:p>
        </p:txBody>
      </p:sp>
      <p:sp>
        <p:nvSpPr>
          <p:cNvPr id="4" name="Slide Number Placeholder 3"/>
          <p:cNvSpPr>
            <a:spLocks noGrp="1"/>
          </p:cNvSpPr>
          <p:nvPr>
            <p:ph type="sldNum" sz="quarter" idx="11"/>
          </p:nvPr>
        </p:nvSpPr>
        <p:spPr/>
        <p:txBody>
          <a:bodyPr/>
          <a:lstStyle/>
          <a:p>
            <a:fld id="{B4B41DC2-021E-4724-95C9-D5FD6F0BD799}"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5285"/>
            <a:ext cx="7467600" cy="563563"/>
          </a:xfrm>
        </p:spPr>
        <p:txBody>
          <a:bodyPr/>
          <a:lstStyle/>
          <a:p>
            <a:r>
              <a:rPr lang="en-US" sz="2000" b="1" dirty="0"/>
              <a:t>Cliques</a:t>
            </a:r>
            <a:endParaRPr lang="en-US" sz="2000" dirty="0"/>
          </a:p>
        </p:txBody>
      </p:sp>
      <p:sp>
        <p:nvSpPr>
          <p:cNvPr id="3" name="Text Placeholder 2"/>
          <p:cNvSpPr>
            <a:spLocks noGrp="1"/>
          </p:cNvSpPr>
          <p:nvPr>
            <p:ph type="body"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B4B41DC2-021E-4724-95C9-D5FD6F0BD799}" type="slidenum">
              <a:rPr lang="en-US" smtClean="0"/>
              <a:pPr/>
              <a:t>17</a:t>
            </a:fld>
            <a:endParaRPr lang="en-US"/>
          </a:p>
        </p:txBody>
      </p:sp>
      <p:pic>
        <p:nvPicPr>
          <p:cNvPr id="5123" name="Picture 3"/>
          <p:cNvPicPr>
            <a:picLocks noChangeAspect="1" noChangeArrowheads="1"/>
          </p:cNvPicPr>
          <p:nvPr/>
        </p:nvPicPr>
        <p:blipFill>
          <a:blip r:embed="rId2" cstate="print"/>
          <a:srcRect/>
          <a:stretch>
            <a:fillRect/>
          </a:stretch>
        </p:blipFill>
        <p:spPr bwMode="auto">
          <a:xfrm>
            <a:off x="228600" y="762000"/>
            <a:ext cx="8610600" cy="56388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latin typeface="Verdana" pitchFamily="34" charset="0"/>
                <a:ea typeface="Verdana" pitchFamily="34" charset="0"/>
                <a:cs typeface="Verdana" pitchFamily="34" charset="0"/>
              </a:rPr>
              <a:t>What is Teradata?</a:t>
            </a:r>
            <a:endParaRPr lang="en-US" sz="2000" dirty="0">
              <a:latin typeface="Verdana" pitchFamily="34" charset="0"/>
              <a:ea typeface="Verdana" pitchFamily="34" charset="0"/>
              <a:cs typeface="Verdana" pitchFamily="34" charset="0"/>
            </a:endParaRPr>
          </a:p>
        </p:txBody>
      </p:sp>
      <p:sp>
        <p:nvSpPr>
          <p:cNvPr id="3" name="Text Placeholder 2"/>
          <p:cNvSpPr>
            <a:spLocks noGrp="1"/>
          </p:cNvSpPr>
          <p:nvPr>
            <p:ph type="body" sz="quarter" idx="10"/>
          </p:nvPr>
        </p:nvSpPr>
        <p:spPr>
          <a:xfrm>
            <a:off x="356616" y="911352"/>
            <a:ext cx="8439912" cy="5184648"/>
          </a:xfrm>
        </p:spPr>
        <p:txBody>
          <a:bodyPr/>
          <a:lstStyle/>
          <a:p>
            <a:r>
              <a:rPr lang="en-US" sz="2000" dirty="0">
                <a:solidFill>
                  <a:schemeClr val="tx1"/>
                </a:solidFill>
                <a:latin typeface="+mn-lt"/>
                <a:ea typeface="Verdana" pitchFamily="34" charset="0"/>
                <a:cs typeface="Verdana" pitchFamily="34" charset="0"/>
              </a:rPr>
              <a:t>Teradata is a Relational Database Management System (RDBMS) that drives a company’s data warehouse</a:t>
            </a:r>
          </a:p>
          <a:p>
            <a:r>
              <a:rPr lang="en-US" sz="2000" dirty="0">
                <a:solidFill>
                  <a:schemeClr val="tx1"/>
                </a:solidFill>
                <a:latin typeface="+mn-lt"/>
                <a:ea typeface="Verdana" pitchFamily="34" charset="0"/>
                <a:cs typeface="Verdana" pitchFamily="34" charset="0"/>
              </a:rPr>
              <a:t>Teradata can run on UNIX  or Windows 2000 server platforms</a:t>
            </a:r>
          </a:p>
          <a:p>
            <a:r>
              <a:rPr lang="en-US" sz="2000" dirty="0">
                <a:solidFill>
                  <a:schemeClr val="tx1"/>
                </a:solidFill>
                <a:latin typeface="+mn-lt"/>
                <a:ea typeface="Verdana" pitchFamily="34" charset="0"/>
                <a:cs typeface="Verdana" pitchFamily="34" charset="0"/>
              </a:rPr>
              <a:t>Capable of supporting many concurrent users from various client platforms</a:t>
            </a:r>
          </a:p>
          <a:p>
            <a:r>
              <a:rPr lang="en-US" sz="2000" dirty="0">
                <a:solidFill>
                  <a:schemeClr val="tx1"/>
                </a:solidFill>
                <a:latin typeface="+mn-lt"/>
                <a:ea typeface="Verdana" pitchFamily="34" charset="0"/>
                <a:cs typeface="Verdana" pitchFamily="34" charset="0"/>
              </a:rPr>
              <a:t>Teradata database is able to manage Terabytes of Data without any performance issues.</a:t>
            </a:r>
          </a:p>
          <a:p>
            <a:r>
              <a:rPr lang="en-US" sz="2000" dirty="0">
                <a:solidFill>
                  <a:schemeClr val="tx1"/>
                </a:solidFill>
                <a:latin typeface="+mn-lt"/>
                <a:ea typeface="Verdana" pitchFamily="34" charset="0"/>
                <a:cs typeface="Verdana" pitchFamily="34" charset="0"/>
              </a:rPr>
              <a:t>Built on a parallel architecture.</a:t>
            </a:r>
          </a:p>
          <a:p>
            <a:pPr marL="0" indent="0">
              <a:buNone/>
            </a:pPr>
            <a:endParaRPr lang="en-US" sz="2000" dirty="0">
              <a:solidFill>
                <a:schemeClr val="tx1"/>
              </a:solidFill>
              <a:latin typeface="+mn-lt"/>
              <a:ea typeface="Verdana" pitchFamily="34" charset="0"/>
              <a:cs typeface="Verdana" pitchFamily="34" charset="0"/>
            </a:endParaRPr>
          </a:p>
          <a:p>
            <a:pPr>
              <a:buNone/>
            </a:pPr>
            <a:r>
              <a:rPr lang="en-US" sz="2000" dirty="0">
                <a:solidFill>
                  <a:schemeClr val="tx1"/>
                </a:solidFill>
                <a:latin typeface="+mn-lt"/>
                <a:ea typeface="Verdana" pitchFamily="34" charset="0"/>
                <a:cs typeface="Verdana" pitchFamily="34" charset="0"/>
              </a:rPr>
              <a:t>        </a:t>
            </a:r>
          </a:p>
          <a:p>
            <a:pPr>
              <a:buNone/>
            </a:pPr>
            <a:r>
              <a:rPr lang="en-US" sz="2000" dirty="0">
                <a:solidFill>
                  <a:schemeClr val="tx1"/>
                </a:solidFill>
                <a:latin typeface="+mn-lt"/>
                <a:ea typeface="Verdana" pitchFamily="34" charset="0"/>
                <a:cs typeface="Verdana" pitchFamily="34" charset="0"/>
              </a:rPr>
              <a:t>        </a:t>
            </a:r>
          </a:p>
          <a:p>
            <a:endParaRPr lang="en-US" sz="2000" dirty="0">
              <a:solidFill>
                <a:schemeClr val="tx1"/>
              </a:solidFill>
              <a:latin typeface="+mn-lt"/>
              <a:ea typeface="Verdana" pitchFamily="34" charset="0"/>
              <a:cs typeface="Verdana" pitchFamily="34" charset="0"/>
            </a:endParaRPr>
          </a:p>
        </p:txBody>
      </p:sp>
      <p:sp>
        <p:nvSpPr>
          <p:cNvPr id="4" name="Slide Number Placeholder 3"/>
          <p:cNvSpPr>
            <a:spLocks noGrp="1"/>
          </p:cNvSpPr>
          <p:nvPr>
            <p:ph type="sldNum" sz="quarter" idx="11"/>
          </p:nvPr>
        </p:nvSpPr>
        <p:spPr/>
        <p:txBody>
          <a:bodyPr/>
          <a:lstStyle/>
          <a:p>
            <a:fld id="{B4B41DC2-021E-4724-95C9-D5FD6F0BD799}" type="slidenum">
              <a:rPr lang="en-US" smtClean="0"/>
              <a:pPr/>
              <a:t>2</a:t>
            </a:fld>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716024" y="3657600"/>
            <a:ext cx="6019800" cy="219075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latin typeface="Verdana" pitchFamily="34" charset="0"/>
                <a:ea typeface="Verdana" pitchFamily="34" charset="0"/>
                <a:cs typeface="Verdana" pitchFamily="34" charset="0"/>
              </a:rPr>
              <a:t>Why Teradata?</a:t>
            </a:r>
            <a:endParaRPr lang="en-US" sz="2000" dirty="0">
              <a:latin typeface="Verdana" pitchFamily="34" charset="0"/>
              <a:ea typeface="Verdana" pitchFamily="34" charset="0"/>
              <a:cs typeface="Verdana" pitchFamily="34" charset="0"/>
            </a:endParaRPr>
          </a:p>
        </p:txBody>
      </p:sp>
      <p:sp>
        <p:nvSpPr>
          <p:cNvPr id="3" name="Text Placeholder 2"/>
          <p:cNvSpPr>
            <a:spLocks noGrp="1"/>
          </p:cNvSpPr>
          <p:nvPr>
            <p:ph type="body" sz="quarter" idx="10"/>
          </p:nvPr>
        </p:nvSpPr>
        <p:spPr>
          <a:xfrm>
            <a:off x="356616" y="911352"/>
            <a:ext cx="8482584" cy="5032248"/>
          </a:xfrm>
        </p:spPr>
        <p:txBody>
          <a:bodyPr/>
          <a:lstStyle/>
          <a:p>
            <a:r>
              <a:rPr lang="en-US" sz="2000" dirty="0">
                <a:solidFill>
                  <a:schemeClr val="tx1"/>
                </a:solidFill>
                <a:latin typeface="+mn-lt"/>
                <a:ea typeface="Verdana" pitchFamily="34" charset="0"/>
                <a:cs typeface="Verdana" pitchFamily="34" charset="0"/>
              </a:rPr>
              <a:t>Supports more warehouse data</a:t>
            </a:r>
          </a:p>
          <a:p>
            <a:endParaRPr lang="en-US" sz="2000" dirty="0">
              <a:solidFill>
                <a:schemeClr val="tx1"/>
              </a:solidFill>
              <a:latin typeface="+mn-lt"/>
              <a:ea typeface="Verdana" pitchFamily="34" charset="0"/>
              <a:cs typeface="Verdana" pitchFamily="34" charset="0"/>
            </a:endParaRPr>
          </a:p>
          <a:p>
            <a:r>
              <a:rPr lang="en-US" sz="2000" dirty="0">
                <a:solidFill>
                  <a:schemeClr val="tx1"/>
                </a:solidFill>
                <a:latin typeface="+mn-lt"/>
                <a:ea typeface="Verdana" pitchFamily="34" charset="0"/>
                <a:cs typeface="Verdana" pitchFamily="34" charset="0"/>
              </a:rPr>
              <a:t>Supports easy scalability</a:t>
            </a:r>
          </a:p>
          <a:p>
            <a:endParaRPr lang="en-US" sz="2000" dirty="0">
              <a:solidFill>
                <a:schemeClr val="tx1"/>
              </a:solidFill>
              <a:latin typeface="+mn-lt"/>
              <a:ea typeface="Verdana" pitchFamily="34" charset="0"/>
              <a:cs typeface="Verdana" pitchFamily="34" charset="0"/>
            </a:endParaRPr>
          </a:p>
          <a:p>
            <a:r>
              <a:rPr lang="en-US" sz="2000" dirty="0">
                <a:solidFill>
                  <a:schemeClr val="tx1"/>
                </a:solidFill>
                <a:latin typeface="+mn-lt"/>
                <a:ea typeface="Verdana" pitchFamily="34" charset="0"/>
                <a:cs typeface="Verdana" pitchFamily="34" charset="0"/>
              </a:rPr>
              <a:t>Parallel-aware Optimizer</a:t>
            </a:r>
          </a:p>
          <a:p>
            <a:endParaRPr lang="en-US" sz="2000" dirty="0">
              <a:solidFill>
                <a:schemeClr val="tx1"/>
              </a:solidFill>
              <a:latin typeface="+mn-lt"/>
              <a:ea typeface="Verdana" pitchFamily="34" charset="0"/>
              <a:cs typeface="Verdana" pitchFamily="34" charset="0"/>
            </a:endParaRPr>
          </a:p>
          <a:p>
            <a:r>
              <a:rPr lang="en-US" sz="2000" dirty="0">
                <a:solidFill>
                  <a:schemeClr val="tx1"/>
                </a:solidFill>
                <a:latin typeface="+mn-lt"/>
                <a:ea typeface="Verdana" pitchFamily="34" charset="0"/>
                <a:cs typeface="Verdana" pitchFamily="34" charset="0"/>
              </a:rPr>
              <a:t>Automatic and even data distribution eliminates complex indexing schemes or time-consuming reorganizations</a:t>
            </a:r>
          </a:p>
          <a:p>
            <a:endParaRPr lang="en-US" sz="2000" dirty="0">
              <a:solidFill>
                <a:schemeClr val="tx1"/>
              </a:solidFill>
              <a:latin typeface="+mn-lt"/>
              <a:ea typeface="Verdana" pitchFamily="34" charset="0"/>
              <a:cs typeface="Verdana" pitchFamily="34" charset="0"/>
            </a:endParaRPr>
          </a:p>
          <a:p>
            <a:r>
              <a:rPr lang="en-US" sz="2000" dirty="0">
                <a:solidFill>
                  <a:schemeClr val="tx1"/>
                </a:solidFill>
                <a:latin typeface="+mn-lt"/>
                <a:ea typeface="Verdana" pitchFamily="34" charset="0"/>
                <a:cs typeface="Verdana" pitchFamily="34" charset="0"/>
              </a:rPr>
              <a:t>Designed and built with parallelism</a:t>
            </a:r>
          </a:p>
          <a:p>
            <a:endParaRPr lang="en-US" sz="2000" dirty="0">
              <a:solidFill>
                <a:schemeClr val="tx1"/>
              </a:solidFill>
              <a:latin typeface="+mn-lt"/>
              <a:ea typeface="Verdana" pitchFamily="34" charset="0"/>
              <a:cs typeface="Verdana" pitchFamily="34" charset="0"/>
            </a:endParaRPr>
          </a:p>
          <a:p>
            <a:r>
              <a:rPr lang="en-US" sz="2000" dirty="0">
                <a:solidFill>
                  <a:schemeClr val="tx1"/>
                </a:solidFill>
                <a:latin typeface="+mn-lt"/>
                <a:ea typeface="Verdana" pitchFamily="34" charset="0"/>
                <a:cs typeface="Verdana" pitchFamily="34" charset="0"/>
              </a:rPr>
              <a:t>High Availability - no single point of failure</a:t>
            </a:r>
          </a:p>
        </p:txBody>
      </p:sp>
      <p:sp>
        <p:nvSpPr>
          <p:cNvPr id="4" name="Slide Number Placeholder 3"/>
          <p:cNvSpPr>
            <a:spLocks noGrp="1"/>
          </p:cNvSpPr>
          <p:nvPr>
            <p:ph type="sldNum" sz="quarter" idx="11"/>
          </p:nvPr>
        </p:nvSpPr>
        <p:spPr/>
        <p:txBody>
          <a:bodyPr/>
          <a:lstStyle/>
          <a:p>
            <a:fld id="{B4B41DC2-021E-4724-95C9-D5FD6F0BD799}"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latin typeface="Verdana" pitchFamily="34" charset="0"/>
                <a:ea typeface="Verdana" pitchFamily="34" charset="0"/>
                <a:cs typeface="Verdana" pitchFamily="34" charset="0"/>
              </a:rPr>
              <a:t>Components and Architecture</a:t>
            </a:r>
            <a:endParaRPr lang="en-US" sz="2000" dirty="0">
              <a:latin typeface="Verdana" pitchFamily="34" charset="0"/>
              <a:ea typeface="Verdana" pitchFamily="34" charset="0"/>
              <a:cs typeface="Verdana" pitchFamily="34" charset="0"/>
            </a:endParaRPr>
          </a:p>
        </p:txBody>
      </p:sp>
      <p:sp>
        <p:nvSpPr>
          <p:cNvPr id="3" name="Text Placeholder 2"/>
          <p:cNvSpPr>
            <a:spLocks noGrp="1"/>
          </p:cNvSpPr>
          <p:nvPr>
            <p:ph type="body" sz="quarter" idx="10"/>
          </p:nvPr>
        </p:nvSpPr>
        <p:spPr>
          <a:xfrm>
            <a:off x="356616" y="911352"/>
            <a:ext cx="8634984" cy="2898648"/>
          </a:xfrm>
        </p:spPr>
        <p:txBody>
          <a:bodyPr/>
          <a:lstStyle/>
          <a:p>
            <a:r>
              <a:rPr lang="en-US" sz="2000" b="1" dirty="0">
                <a:solidFill>
                  <a:schemeClr val="tx1"/>
                </a:solidFill>
                <a:latin typeface="+mn-lt"/>
                <a:ea typeface="Verdana" pitchFamily="34" charset="0"/>
                <a:cs typeface="Verdana" pitchFamily="34" charset="0"/>
              </a:rPr>
              <a:t>Describe a node. </a:t>
            </a:r>
          </a:p>
          <a:p>
            <a:pPr>
              <a:buNone/>
            </a:pPr>
            <a:endParaRPr lang="en-US" sz="2000" b="1" dirty="0">
              <a:solidFill>
                <a:schemeClr val="tx1"/>
              </a:solidFill>
              <a:latin typeface="+mn-lt"/>
              <a:ea typeface="Verdana" pitchFamily="34" charset="0"/>
              <a:cs typeface="Verdana" pitchFamily="34" charset="0"/>
            </a:endParaRPr>
          </a:p>
          <a:p>
            <a:r>
              <a:rPr lang="en-US" sz="2000" b="1" dirty="0">
                <a:solidFill>
                  <a:schemeClr val="tx1"/>
                </a:solidFill>
                <a:latin typeface="+mn-lt"/>
                <a:ea typeface="Verdana" pitchFamily="34" charset="0"/>
                <a:cs typeface="Verdana" pitchFamily="34" charset="0"/>
              </a:rPr>
              <a:t>List the major components of the Teradata architecture and their functions</a:t>
            </a:r>
          </a:p>
          <a:p>
            <a:pPr>
              <a:buNone/>
            </a:pPr>
            <a:endParaRPr lang="en-US" sz="2000" b="1" dirty="0">
              <a:solidFill>
                <a:schemeClr val="tx1"/>
              </a:solidFill>
              <a:latin typeface="+mn-lt"/>
              <a:ea typeface="Verdana" pitchFamily="34" charset="0"/>
              <a:cs typeface="Verdana" pitchFamily="34" charset="0"/>
            </a:endParaRPr>
          </a:p>
          <a:p>
            <a:r>
              <a:rPr lang="en-US" sz="2000" b="1" dirty="0">
                <a:solidFill>
                  <a:schemeClr val="tx1"/>
                </a:solidFill>
                <a:latin typeface="+mn-lt"/>
                <a:ea typeface="Verdana" pitchFamily="34" charset="0"/>
                <a:cs typeface="Verdana" pitchFamily="34" charset="0"/>
              </a:rPr>
              <a:t>Describe the overall Teradata parallel architecture</a:t>
            </a:r>
            <a:endParaRPr lang="en-US" sz="2000" dirty="0">
              <a:solidFill>
                <a:schemeClr val="tx1"/>
              </a:solidFill>
              <a:latin typeface="+mn-lt"/>
              <a:ea typeface="Verdana" pitchFamily="34" charset="0"/>
              <a:cs typeface="Verdana" pitchFamily="34" charset="0"/>
            </a:endParaRPr>
          </a:p>
        </p:txBody>
      </p:sp>
      <p:sp>
        <p:nvSpPr>
          <p:cNvPr id="4" name="Slide Number Placeholder 3"/>
          <p:cNvSpPr>
            <a:spLocks noGrp="1"/>
          </p:cNvSpPr>
          <p:nvPr>
            <p:ph type="sldNum" sz="quarter" idx="11"/>
          </p:nvPr>
        </p:nvSpPr>
        <p:spPr/>
        <p:txBody>
          <a:bodyPr/>
          <a:lstStyle/>
          <a:p>
            <a:fld id="{B4B41DC2-021E-4724-95C9-D5FD6F0BD799}" type="slidenum">
              <a:rPr lang="en-US" smtClean="0"/>
              <a:pPr/>
              <a:t>4</a:t>
            </a:fld>
            <a:endParaRPr lang="en-US"/>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latin typeface="Verdana" pitchFamily="34" charset="0"/>
                <a:ea typeface="Verdana" pitchFamily="34" charset="0"/>
                <a:cs typeface="Verdana" pitchFamily="34" charset="0"/>
              </a:rPr>
              <a:t>Teradata Node</a:t>
            </a:r>
          </a:p>
        </p:txBody>
      </p:sp>
      <p:sp>
        <p:nvSpPr>
          <p:cNvPr id="4" name="Slide Number Placeholder 3"/>
          <p:cNvSpPr>
            <a:spLocks noGrp="1"/>
          </p:cNvSpPr>
          <p:nvPr>
            <p:ph type="sldNum" sz="quarter" idx="11"/>
          </p:nvPr>
        </p:nvSpPr>
        <p:spPr/>
        <p:txBody>
          <a:bodyPr/>
          <a:lstStyle/>
          <a:p>
            <a:fld id="{B4B41DC2-021E-4724-95C9-D5FD6F0BD799}" type="slidenum">
              <a:rPr lang="en-US" smtClean="0"/>
              <a:pPr/>
              <a:t>5</a:t>
            </a:fld>
            <a:endParaRPr lang="en-US"/>
          </a:p>
        </p:txBody>
      </p:sp>
      <p:pic>
        <p:nvPicPr>
          <p:cNvPr id="3074" name="Picture 2"/>
          <p:cNvPicPr>
            <a:picLocks noChangeAspect="1" noChangeArrowheads="1"/>
          </p:cNvPicPr>
          <p:nvPr/>
        </p:nvPicPr>
        <p:blipFill>
          <a:blip r:embed="rId3" cstate="print"/>
          <a:srcRect/>
          <a:stretch>
            <a:fillRect/>
          </a:stretch>
        </p:blipFill>
        <p:spPr bwMode="auto">
          <a:xfrm>
            <a:off x="304800" y="1295400"/>
            <a:ext cx="8382000" cy="45720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Verdana" pitchFamily="34" charset="0"/>
                <a:ea typeface="Verdana" pitchFamily="34" charset="0"/>
                <a:cs typeface="Verdana" pitchFamily="34" charset="0"/>
              </a:rPr>
              <a:t>Teradata Node</a:t>
            </a:r>
          </a:p>
        </p:txBody>
      </p:sp>
      <p:sp>
        <p:nvSpPr>
          <p:cNvPr id="3" name="Text Placeholder 2"/>
          <p:cNvSpPr>
            <a:spLocks noGrp="1"/>
          </p:cNvSpPr>
          <p:nvPr>
            <p:ph type="body" sz="quarter" idx="10"/>
          </p:nvPr>
        </p:nvSpPr>
        <p:spPr>
          <a:xfrm>
            <a:off x="356616" y="911352"/>
            <a:ext cx="8330184" cy="4803648"/>
          </a:xfrm>
        </p:spPr>
        <p:txBody>
          <a:bodyPr/>
          <a:lstStyle/>
          <a:p>
            <a:r>
              <a:rPr lang="en-US" sz="2000" dirty="0">
                <a:solidFill>
                  <a:schemeClr val="tx1"/>
                </a:solidFill>
                <a:latin typeface="+mn-lt"/>
                <a:ea typeface="Verdana" pitchFamily="34" charset="0"/>
                <a:cs typeface="Verdana" pitchFamily="34" charset="0"/>
              </a:rPr>
              <a:t>A node is made up of various hardware and software components</a:t>
            </a:r>
          </a:p>
          <a:p>
            <a:r>
              <a:rPr lang="en-US" sz="2000" dirty="0">
                <a:solidFill>
                  <a:schemeClr val="tx1"/>
                </a:solidFill>
                <a:latin typeface="+mn-lt"/>
                <a:ea typeface="Verdana" pitchFamily="34" charset="0"/>
                <a:cs typeface="Verdana" pitchFamily="34" charset="0"/>
              </a:rPr>
              <a:t>Teradata server runs under UNIX , or Windows</a:t>
            </a:r>
          </a:p>
          <a:p>
            <a:r>
              <a:rPr lang="en-US" sz="2000" dirty="0">
                <a:solidFill>
                  <a:schemeClr val="tx1"/>
                </a:solidFill>
                <a:latin typeface="+mn-lt"/>
                <a:ea typeface="Verdana" pitchFamily="34" charset="0"/>
                <a:cs typeface="Verdana" pitchFamily="34" charset="0"/>
              </a:rPr>
              <a:t>All Teradata software components(like PE and AMP) runs</a:t>
            </a:r>
          </a:p>
          <a:p>
            <a:pPr>
              <a:buNone/>
            </a:pPr>
            <a:r>
              <a:rPr lang="en-US" sz="2000" dirty="0">
                <a:solidFill>
                  <a:schemeClr val="tx1"/>
                </a:solidFill>
                <a:latin typeface="+mn-lt"/>
                <a:ea typeface="Verdana" pitchFamily="34" charset="0"/>
                <a:cs typeface="Verdana" pitchFamily="34" charset="0"/>
              </a:rPr>
              <a:t>      Under the control of  Teradata PDE(Teradata Parallel Database Extension)</a:t>
            </a:r>
          </a:p>
          <a:p>
            <a:r>
              <a:rPr lang="en-US" sz="2000" dirty="0">
                <a:solidFill>
                  <a:schemeClr val="tx1"/>
                </a:solidFill>
                <a:latin typeface="+mn-lt"/>
                <a:ea typeface="Verdana" pitchFamily="34" charset="0"/>
                <a:cs typeface="Verdana" pitchFamily="34" charset="0"/>
              </a:rPr>
              <a:t>AMPs are associated with disk space (vdisks), where the actual data is getting stored.</a:t>
            </a:r>
          </a:p>
          <a:p>
            <a:r>
              <a:rPr lang="en-US" sz="2000" dirty="0">
                <a:solidFill>
                  <a:schemeClr val="tx1"/>
                </a:solidFill>
                <a:latin typeface="+mn-lt"/>
                <a:ea typeface="Verdana" pitchFamily="34" charset="0"/>
                <a:cs typeface="Verdana" pitchFamily="34" charset="0"/>
              </a:rPr>
              <a:t>All AMPs and PEs communicate via the BYNET, which is a message passing Layer.</a:t>
            </a:r>
          </a:p>
          <a:p>
            <a:pPr>
              <a:buNone/>
            </a:pPr>
            <a:endParaRPr lang="en-US" sz="2000" dirty="0">
              <a:solidFill>
                <a:schemeClr val="tx1"/>
              </a:solidFill>
              <a:latin typeface="+mn-lt"/>
              <a:ea typeface="Verdana" pitchFamily="34" charset="0"/>
              <a:cs typeface="Verdana" pitchFamily="34" charset="0"/>
            </a:endParaRPr>
          </a:p>
        </p:txBody>
      </p:sp>
      <p:sp>
        <p:nvSpPr>
          <p:cNvPr id="4" name="Slide Number Placeholder 3"/>
          <p:cNvSpPr>
            <a:spLocks noGrp="1"/>
          </p:cNvSpPr>
          <p:nvPr>
            <p:ph type="sldNum" sz="quarter" idx="11"/>
          </p:nvPr>
        </p:nvSpPr>
        <p:spPr/>
        <p:txBody>
          <a:bodyPr/>
          <a:lstStyle/>
          <a:p>
            <a:fld id="{B4B41DC2-021E-4724-95C9-D5FD6F0BD799}"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latin typeface="Verdana" pitchFamily="34" charset="0"/>
                <a:ea typeface="Verdana" pitchFamily="34" charset="0"/>
                <a:cs typeface="Verdana" pitchFamily="34" charset="0"/>
              </a:rPr>
              <a:t>Major Components of a Node</a:t>
            </a:r>
            <a:endParaRPr lang="en-US" sz="2000" dirty="0">
              <a:latin typeface="Verdana" pitchFamily="34" charset="0"/>
              <a:ea typeface="Verdana" pitchFamily="34" charset="0"/>
              <a:cs typeface="Verdana" pitchFamily="34" charset="0"/>
            </a:endParaRPr>
          </a:p>
        </p:txBody>
      </p:sp>
      <p:sp>
        <p:nvSpPr>
          <p:cNvPr id="4" name="Slide Number Placeholder 3"/>
          <p:cNvSpPr>
            <a:spLocks noGrp="1"/>
          </p:cNvSpPr>
          <p:nvPr>
            <p:ph type="sldNum" sz="quarter" idx="11"/>
          </p:nvPr>
        </p:nvSpPr>
        <p:spPr/>
        <p:txBody>
          <a:bodyPr/>
          <a:lstStyle/>
          <a:p>
            <a:fld id="{B4B41DC2-021E-4724-95C9-D5FD6F0BD799}" type="slidenum">
              <a:rPr lang="en-US" smtClean="0"/>
              <a:pPr/>
              <a:t>7</a:t>
            </a:fld>
            <a:endParaRPr lang="en-US"/>
          </a:p>
        </p:txBody>
      </p:sp>
      <p:pic>
        <p:nvPicPr>
          <p:cNvPr id="6146" name="Picture 2"/>
          <p:cNvPicPr>
            <a:picLocks noChangeAspect="1" noChangeArrowheads="1"/>
          </p:cNvPicPr>
          <p:nvPr/>
        </p:nvPicPr>
        <p:blipFill>
          <a:blip r:embed="rId2" cstate="print"/>
          <a:srcRect/>
          <a:stretch>
            <a:fillRect/>
          </a:stretch>
        </p:blipFill>
        <p:spPr bwMode="auto">
          <a:xfrm>
            <a:off x="381000" y="1295400"/>
            <a:ext cx="8381999" cy="41910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latin typeface="Verdana" pitchFamily="34" charset="0"/>
                <a:ea typeface="Verdana" pitchFamily="34" charset="0"/>
                <a:cs typeface="Verdana" pitchFamily="34" charset="0"/>
              </a:rPr>
              <a:t>Parsing Engine</a:t>
            </a:r>
          </a:p>
        </p:txBody>
      </p:sp>
      <p:sp>
        <p:nvSpPr>
          <p:cNvPr id="4" name="Slide Number Placeholder 3"/>
          <p:cNvSpPr>
            <a:spLocks noGrp="1"/>
          </p:cNvSpPr>
          <p:nvPr>
            <p:ph type="sldNum" sz="quarter" idx="11"/>
          </p:nvPr>
        </p:nvSpPr>
        <p:spPr/>
        <p:txBody>
          <a:bodyPr/>
          <a:lstStyle/>
          <a:p>
            <a:fld id="{B4B41DC2-021E-4724-95C9-D5FD6F0BD799}" type="slidenum">
              <a:rPr lang="en-US" smtClean="0"/>
              <a:pPr/>
              <a:t>8</a:t>
            </a:fld>
            <a:endParaRPr lang="en-US"/>
          </a:p>
        </p:txBody>
      </p:sp>
      <p:pic>
        <p:nvPicPr>
          <p:cNvPr id="1026" name="Picture 2"/>
          <p:cNvPicPr>
            <a:picLocks noChangeAspect="1" noChangeArrowheads="1"/>
          </p:cNvPicPr>
          <p:nvPr/>
        </p:nvPicPr>
        <p:blipFill>
          <a:blip r:embed="rId3" cstate="print"/>
          <a:srcRect/>
          <a:stretch>
            <a:fillRect/>
          </a:stretch>
        </p:blipFill>
        <p:spPr bwMode="auto">
          <a:xfrm>
            <a:off x="576072" y="1161289"/>
            <a:ext cx="8001000" cy="43434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
            <a:ext cx="7467600" cy="563563"/>
          </a:xfrm>
        </p:spPr>
        <p:txBody>
          <a:bodyPr/>
          <a:lstStyle/>
          <a:p>
            <a:r>
              <a:rPr lang="en-US" sz="2000" b="1" dirty="0">
                <a:latin typeface="Verdana" pitchFamily="34" charset="0"/>
                <a:ea typeface="Verdana" pitchFamily="34" charset="0"/>
                <a:cs typeface="Verdana" pitchFamily="34" charset="0"/>
              </a:rPr>
              <a:t>Parsing Engine(PE) Cont.</a:t>
            </a:r>
            <a:endParaRPr lang="en-US" sz="2000" dirty="0">
              <a:latin typeface="Verdana" pitchFamily="34" charset="0"/>
              <a:ea typeface="Verdana" pitchFamily="34" charset="0"/>
              <a:cs typeface="Verdana" pitchFamily="34" charset="0"/>
            </a:endParaRPr>
          </a:p>
        </p:txBody>
      </p:sp>
      <p:sp>
        <p:nvSpPr>
          <p:cNvPr id="3" name="Text Placeholder 2"/>
          <p:cNvSpPr>
            <a:spLocks noGrp="1"/>
          </p:cNvSpPr>
          <p:nvPr>
            <p:ph type="body" sz="quarter" idx="10"/>
          </p:nvPr>
        </p:nvSpPr>
        <p:spPr>
          <a:xfrm>
            <a:off x="304800" y="914400"/>
            <a:ext cx="8686800" cy="5257800"/>
          </a:xfrm>
        </p:spPr>
        <p:txBody>
          <a:bodyPr/>
          <a:lstStyle/>
          <a:p>
            <a:r>
              <a:rPr lang="en-US" sz="2000" dirty="0">
                <a:solidFill>
                  <a:schemeClr val="tx1"/>
                </a:solidFill>
                <a:latin typeface="+mn-lt"/>
                <a:ea typeface="Verdana" pitchFamily="34" charset="0"/>
                <a:cs typeface="Verdana" pitchFamily="34" charset="0"/>
              </a:rPr>
              <a:t>A Parsing Engine (PE) is a virtual processor (</a:t>
            </a:r>
            <a:r>
              <a:rPr lang="en-US" sz="2000" dirty="0" err="1">
                <a:solidFill>
                  <a:schemeClr val="tx1"/>
                </a:solidFill>
                <a:latin typeface="+mn-lt"/>
                <a:ea typeface="Verdana" pitchFamily="34" charset="0"/>
                <a:cs typeface="Verdana" pitchFamily="34" charset="0"/>
              </a:rPr>
              <a:t>vproc</a:t>
            </a:r>
            <a:r>
              <a:rPr lang="en-US" sz="2000" dirty="0">
                <a:solidFill>
                  <a:schemeClr val="tx1"/>
                </a:solidFill>
                <a:latin typeface="+mn-lt"/>
                <a:ea typeface="Verdana" pitchFamily="34" charset="0"/>
                <a:cs typeface="Verdana" pitchFamily="34" charset="0"/>
              </a:rPr>
              <a:t>)</a:t>
            </a:r>
          </a:p>
          <a:p>
            <a:pPr marL="0" indent="0">
              <a:buNone/>
            </a:pPr>
            <a:endParaRPr lang="en-US" sz="2000" dirty="0">
              <a:solidFill>
                <a:schemeClr val="tx1"/>
              </a:solidFill>
              <a:latin typeface="+mn-lt"/>
              <a:ea typeface="Verdana" pitchFamily="34" charset="0"/>
              <a:cs typeface="Verdana" pitchFamily="34" charset="0"/>
            </a:endParaRPr>
          </a:p>
          <a:p>
            <a:r>
              <a:rPr lang="en-US" sz="2000" dirty="0">
                <a:solidFill>
                  <a:schemeClr val="tx1"/>
                </a:solidFill>
                <a:latin typeface="+mn-lt"/>
                <a:ea typeface="Verdana" pitchFamily="34" charset="0"/>
                <a:cs typeface="Verdana" pitchFamily="34" charset="0"/>
              </a:rPr>
              <a:t>Once a valid session has been established with database, the PE manages the communication between the client application and the RDBMS</a:t>
            </a:r>
          </a:p>
          <a:p>
            <a:pPr marL="0" indent="0">
              <a:buNone/>
            </a:pPr>
            <a:endParaRPr lang="en-US" sz="2000" dirty="0">
              <a:solidFill>
                <a:schemeClr val="tx1"/>
              </a:solidFill>
              <a:latin typeface="+mn-lt"/>
              <a:ea typeface="Verdana" pitchFamily="34" charset="0"/>
              <a:cs typeface="Verdana" pitchFamily="34" charset="0"/>
            </a:endParaRPr>
          </a:p>
          <a:p>
            <a:r>
              <a:rPr lang="en-US" sz="2000" dirty="0">
                <a:solidFill>
                  <a:schemeClr val="tx1"/>
                </a:solidFill>
                <a:latin typeface="+mn-lt"/>
                <a:ea typeface="Verdana" pitchFamily="34" charset="0"/>
                <a:cs typeface="Verdana" pitchFamily="34" charset="0"/>
              </a:rPr>
              <a:t>Each PE can handle up to 120 sessions</a:t>
            </a:r>
          </a:p>
          <a:p>
            <a:pPr marL="0" indent="0">
              <a:buNone/>
            </a:pPr>
            <a:endParaRPr lang="en-US" sz="2000" dirty="0">
              <a:solidFill>
                <a:schemeClr val="tx1"/>
              </a:solidFill>
              <a:latin typeface="+mn-lt"/>
              <a:ea typeface="Verdana" pitchFamily="34" charset="0"/>
              <a:cs typeface="Verdana" pitchFamily="34" charset="0"/>
            </a:endParaRPr>
          </a:p>
          <a:p>
            <a:pPr marL="0" indent="0">
              <a:buNone/>
            </a:pPr>
            <a:r>
              <a:rPr lang="en-US" sz="2000" dirty="0">
                <a:solidFill>
                  <a:schemeClr val="tx2"/>
                </a:solidFill>
                <a:latin typeface="+mn-lt"/>
                <a:ea typeface="Verdana" pitchFamily="34" charset="0"/>
                <a:cs typeface="Verdana" pitchFamily="34" charset="0"/>
              </a:rPr>
              <a:t>PE has the following components</a:t>
            </a:r>
          </a:p>
          <a:p>
            <a:pPr>
              <a:buNone/>
            </a:pPr>
            <a:endParaRPr lang="en-US" sz="2000" dirty="0">
              <a:solidFill>
                <a:schemeClr val="tx1"/>
              </a:solidFill>
              <a:latin typeface="+mn-lt"/>
              <a:ea typeface="Verdana" pitchFamily="34" charset="0"/>
              <a:cs typeface="Verdana" pitchFamily="34" charset="0"/>
            </a:endParaRPr>
          </a:p>
          <a:p>
            <a:pPr marL="0" indent="0">
              <a:buNone/>
            </a:pPr>
            <a:r>
              <a:rPr lang="en-US" sz="2000" dirty="0">
                <a:solidFill>
                  <a:schemeClr val="tx2"/>
                </a:solidFill>
                <a:latin typeface="+mn-lt"/>
                <a:ea typeface="Verdana" pitchFamily="34" charset="0"/>
                <a:cs typeface="Verdana" pitchFamily="34" charset="0"/>
              </a:rPr>
              <a:t>1)	Session Control </a:t>
            </a:r>
            <a:r>
              <a:rPr lang="en-US" sz="2000" b="1" dirty="0">
                <a:solidFill>
                  <a:schemeClr val="tx1"/>
                </a:solidFill>
                <a:latin typeface="+mn-lt"/>
                <a:ea typeface="Verdana" pitchFamily="34" charset="0"/>
                <a:cs typeface="Verdana" pitchFamily="34" charset="0"/>
              </a:rPr>
              <a:t>: </a:t>
            </a:r>
            <a:r>
              <a:rPr lang="en-US" sz="2000" dirty="0">
                <a:solidFill>
                  <a:schemeClr val="tx1"/>
                </a:solidFill>
                <a:latin typeface="+mn-lt"/>
                <a:ea typeface="Verdana" pitchFamily="34" charset="0"/>
                <a:cs typeface="Verdana" pitchFamily="34" charset="0"/>
              </a:rPr>
              <a:t>Session Control performs the logon and logoff    	functions.</a:t>
            </a:r>
          </a:p>
          <a:p>
            <a:pPr marL="0" indent="0">
              <a:buNone/>
            </a:pPr>
            <a:endParaRPr lang="en-US" sz="2000" dirty="0">
              <a:solidFill>
                <a:schemeClr val="tx1"/>
              </a:solidFill>
              <a:latin typeface="+mn-lt"/>
              <a:ea typeface="Verdana" pitchFamily="34" charset="0"/>
              <a:cs typeface="Verdana" pitchFamily="34" charset="0"/>
            </a:endParaRPr>
          </a:p>
          <a:p>
            <a:pPr marL="0" indent="0">
              <a:buNone/>
            </a:pPr>
            <a:r>
              <a:rPr lang="en-US" sz="2000" dirty="0">
                <a:solidFill>
                  <a:schemeClr val="tx2"/>
                </a:solidFill>
                <a:latin typeface="+mn-lt"/>
                <a:ea typeface="Verdana" pitchFamily="34" charset="0"/>
                <a:cs typeface="Verdana" pitchFamily="34" charset="0"/>
              </a:rPr>
              <a:t>2)	Parser</a:t>
            </a:r>
            <a:r>
              <a:rPr lang="en-US" sz="2000" dirty="0">
                <a:solidFill>
                  <a:schemeClr val="tx1"/>
                </a:solidFill>
                <a:latin typeface="+mn-lt"/>
                <a:ea typeface="Verdana" pitchFamily="34" charset="0"/>
                <a:cs typeface="Verdana" pitchFamily="34" charset="0"/>
              </a:rPr>
              <a:t> : The Parser interprets SQL statements, checks them for proper 	SQL syntax. It also checks the data dictionary to ensure all the objects 	exist and user have authority to access these objects.</a:t>
            </a:r>
          </a:p>
          <a:p>
            <a:pPr marL="457200" indent="-457200">
              <a:buNone/>
            </a:pPr>
            <a:endParaRPr lang="en-US" sz="2000" dirty="0">
              <a:solidFill>
                <a:schemeClr val="tx1"/>
              </a:solidFill>
              <a:latin typeface="+mn-lt"/>
              <a:ea typeface="Verdana" pitchFamily="34" charset="0"/>
              <a:cs typeface="Verdana" pitchFamily="34" charset="0"/>
            </a:endParaRPr>
          </a:p>
          <a:p>
            <a:pPr marL="457200" indent="-457200">
              <a:buAutoNum type="arabicParenR"/>
            </a:pPr>
            <a:endParaRPr lang="en-US" sz="2000" dirty="0">
              <a:solidFill>
                <a:schemeClr val="tx1"/>
              </a:solidFill>
              <a:latin typeface="+mn-lt"/>
              <a:ea typeface="Verdana" pitchFamily="34" charset="0"/>
              <a:cs typeface="Verdana" pitchFamily="34" charset="0"/>
            </a:endParaRPr>
          </a:p>
          <a:p>
            <a:endParaRPr lang="en-US" sz="2000" dirty="0">
              <a:solidFill>
                <a:schemeClr val="tx1"/>
              </a:solidFill>
              <a:latin typeface="+mn-lt"/>
              <a:ea typeface="Verdana" pitchFamily="34" charset="0"/>
              <a:cs typeface="Verdana" pitchFamily="34" charset="0"/>
            </a:endParaRPr>
          </a:p>
          <a:p>
            <a:endParaRPr lang="en-US" sz="2000" dirty="0">
              <a:solidFill>
                <a:schemeClr val="tx1"/>
              </a:solidFill>
              <a:latin typeface="+mn-lt"/>
              <a:ea typeface="Verdana" pitchFamily="34" charset="0"/>
              <a:cs typeface="Verdana" pitchFamily="34" charset="0"/>
            </a:endParaRPr>
          </a:p>
        </p:txBody>
      </p:sp>
      <p:sp>
        <p:nvSpPr>
          <p:cNvPr id="4" name="Slide Number Placeholder 3"/>
          <p:cNvSpPr>
            <a:spLocks noGrp="1"/>
          </p:cNvSpPr>
          <p:nvPr>
            <p:ph type="sldNum" sz="quarter" idx="11"/>
          </p:nvPr>
        </p:nvSpPr>
        <p:spPr/>
        <p:txBody>
          <a:bodyPr/>
          <a:lstStyle/>
          <a:p>
            <a:fld id="{B4B41DC2-021E-4724-95C9-D5FD6F0BD799}" type="slidenum">
              <a:rPr lang="en-US" smtClean="0"/>
              <a:pPr/>
              <a:t>9</a:t>
            </a:fld>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C" val="5"/>
</p:tagLst>
</file>

<file path=ppt/tags/tag11.xml><?xml version="1.0" encoding="utf-8"?>
<p:tagLst xmlns:a="http://schemas.openxmlformats.org/drawingml/2006/main" xmlns:r="http://schemas.openxmlformats.org/officeDocument/2006/relationships" xmlns:p="http://schemas.openxmlformats.org/presentationml/2006/main">
  <p:tag name="THEMEID" val="6"/>
</p:tagLst>
</file>

<file path=ppt/tags/tag12.xml><?xml version="1.0" encoding="utf-8"?>
<p:tagLst xmlns:a="http://schemas.openxmlformats.org/drawingml/2006/main" xmlns:r="http://schemas.openxmlformats.org/officeDocument/2006/relationships" xmlns:p="http://schemas.openxmlformats.org/presentationml/2006/main">
  <p:tag name="THEMEIDC" val="6"/>
</p:tagLst>
</file>

<file path=ppt/tags/tag13.xml><?xml version="1.0" encoding="utf-8"?>
<p:tagLst xmlns:a="http://schemas.openxmlformats.org/drawingml/2006/main" xmlns:r="http://schemas.openxmlformats.org/officeDocument/2006/relationships" xmlns:p="http://schemas.openxmlformats.org/presentationml/2006/main">
  <p:tag name="THEMEID" val="7"/>
</p:tagLst>
</file>

<file path=ppt/tags/tag14.xml><?xml version="1.0" encoding="utf-8"?>
<p:tagLst xmlns:a="http://schemas.openxmlformats.org/drawingml/2006/main" xmlns:r="http://schemas.openxmlformats.org/officeDocument/2006/relationships" xmlns:p="http://schemas.openxmlformats.org/presentationml/2006/main">
  <p:tag name="THEMEIDC" val="7"/>
</p:tagLst>
</file>

<file path=ppt/tags/tag15.xml><?xml version="1.0" encoding="utf-8"?>
<p:tagLst xmlns:a="http://schemas.openxmlformats.org/drawingml/2006/main" xmlns:r="http://schemas.openxmlformats.org/officeDocument/2006/relationships" xmlns:p="http://schemas.openxmlformats.org/presentationml/2006/main">
  <p:tag name="THEMEID" val="8"/>
</p:tagLst>
</file>

<file path=ppt/tags/tag16.xml><?xml version="1.0" encoding="utf-8"?>
<p:tagLst xmlns:a="http://schemas.openxmlformats.org/drawingml/2006/main" xmlns:r="http://schemas.openxmlformats.org/officeDocument/2006/relationships" xmlns:p="http://schemas.openxmlformats.org/presentationml/2006/main">
  <p:tag name="THEMEIDC" val="8"/>
</p:tagLst>
</file>

<file path=ppt/tags/tag17.xml><?xml version="1.0" encoding="utf-8"?>
<p:tagLst xmlns:a="http://schemas.openxmlformats.org/drawingml/2006/main" xmlns:r="http://schemas.openxmlformats.org/officeDocument/2006/relationships" xmlns:p="http://schemas.openxmlformats.org/presentationml/2006/main">
  <p:tag name="THEMEID" val="9"/>
</p:tagLst>
</file>

<file path=ppt/tags/tag18.xml><?xml version="1.0" encoding="utf-8"?>
<p:tagLst xmlns:a="http://schemas.openxmlformats.org/drawingml/2006/main" xmlns:r="http://schemas.openxmlformats.org/officeDocument/2006/relationships" xmlns:p="http://schemas.openxmlformats.org/presentationml/2006/main">
  <p:tag name="THEMEIDC" val="9"/>
</p:tagLst>
</file>

<file path=ppt/tags/tag19.xml><?xml version="1.0" encoding="utf-8"?>
<p:tagLst xmlns:a="http://schemas.openxmlformats.org/drawingml/2006/main" xmlns:r="http://schemas.openxmlformats.org/officeDocument/2006/relationships" xmlns:p="http://schemas.openxmlformats.org/presentationml/2006/main">
  <p:tag name="THEMEID" val="10"/>
</p:tagLst>
</file>

<file path=ppt/tags/tag2.xml><?xml version="1.0" encoding="utf-8"?>
<p:tagLst xmlns:a="http://schemas.openxmlformats.org/drawingml/2006/main" xmlns:r="http://schemas.openxmlformats.org/officeDocument/2006/relationships" xmlns:p="http://schemas.openxmlformats.org/presentationml/2006/main">
  <p:tag name="THEMEIDC" val="1"/>
</p:tagLst>
</file>

<file path=ppt/tags/tag20.xml><?xml version="1.0" encoding="utf-8"?>
<p:tagLst xmlns:a="http://schemas.openxmlformats.org/drawingml/2006/main" xmlns:r="http://schemas.openxmlformats.org/officeDocument/2006/relationships" xmlns:p="http://schemas.openxmlformats.org/presentationml/2006/main">
  <p:tag name="THEMEIDC" val="10"/>
</p:tagLst>
</file>

<file path=ppt/tags/tag21.xml><?xml version="1.0" encoding="utf-8"?>
<p:tagLst xmlns:a="http://schemas.openxmlformats.org/drawingml/2006/main" xmlns:r="http://schemas.openxmlformats.org/officeDocument/2006/relationships" xmlns:p="http://schemas.openxmlformats.org/presentationml/2006/main">
  <p:tag name="THEMEID" val="11"/>
</p:tagLst>
</file>

<file path=ppt/tags/tag22.xml><?xml version="1.0" encoding="utf-8"?>
<p:tagLst xmlns:a="http://schemas.openxmlformats.org/drawingml/2006/main" xmlns:r="http://schemas.openxmlformats.org/officeDocument/2006/relationships" xmlns:p="http://schemas.openxmlformats.org/presentationml/2006/main">
  <p:tag name="THEMEIDC" val="11"/>
</p:tagLst>
</file>

<file path=ppt/tags/tag23.xml><?xml version="1.0" encoding="utf-8"?>
<p:tagLst xmlns:a="http://schemas.openxmlformats.org/drawingml/2006/main" xmlns:r="http://schemas.openxmlformats.org/officeDocument/2006/relationships" xmlns:p="http://schemas.openxmlformats.org/presentationml/2006/main">
  <p:tag name="THEMEID" val="12"/>
</p:tagLst>
</file>

<file path=ppt/tags/tag24.xml><?xml version="1.0" encoding="utf-8"?>
<p:tagLst xmlns:a="http://schemas.openxmlformats.org/drawingml/2006/main" xmlns:r="http://schemas.openxmlformats.org/officeDocument/2006/relationships" xmlns:p="http://schemas.openxmlformats.org/presentationml/2006/main">
  <p:tag name="THEMEID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C" val="1"/>
</p:tagLst>
</file>

<file path=ppt/tags/tag27.xml><?xml version="1.0" encoding="utf-8"?>
<p:tagLst xmlns:a="http://schemas.openxmlformats.org/drawingml/2006/main" xmlns:r="http://schemas.openxmlformats.org/officeDocument/2006/relationships" xmlns:p="http://schemas.openxmlformats.org/presentationml/2006/main">
  <p:tag name="THEMEIDCC" val="2"/>
</p:tagLst>
</file>

<file path=ppt/tags/tag28.xml><?xml version="1.0" encoding="utf-8"?>
<p:tagLst xmlns:a="http://schemas.openxmlformats.org/drawingml/2006/main" xmlns:r="http://schemas.openxmlformats.org/officeDocument/2006/relationships" xmlns:p="http://schemas.openxmlformats.org/presentationml/2006/main">
  <p:tag name="THEMEIDCCC" val="2"/>
</p:tagLst>
</file>

<file path=ppt/tags/tag29.xml><?xml version="1.0" encoding="utf-8"?>
<p:tagLst xmlns:a="http://schemas.openxmlformats.org/drawingml/2006/main" xmlns:r="http://schemas.openxmlformats.org/officeDocument/2006/relationships" xmlns:p="http://schemas.openxmlformats.org/presentationml/2006/main">
  <p:tag name="THEMEIDCC" val="3"/>
</p:tagLst>
</file>

<file path=ppt/tags/tag3.xml><?xml version="1.0" encoding="utf-8"?>
<p:tagLst xmlns:a="http://schemas.openxmlformats.org/drawingml/2006/main" xmlns:r="http://schemas.openxmlformats.org/officeDocument/2006/relationships" xmlns:p="http://schemas.openxmlformats.org/presentationml/2006/main">
  <p:tag name="THEMEID" val="2"/>
</p:tagLst>
</file>

<file path=ppt/tags/tag30.xml><?xml version="1.0" encoding="utf-8"?>
<p:tagLst xmlns:a="http://schemas.openxmlformats.org/drawingml/2006/main" xmlns:r="http://schemas.openxmlformats.org/officeDocument/2006/relationships" xmlns:p="http://schemas.openxmlformats.org/presentationml/2006/main">
  <p:tag name="THEMEIDCCC" val="3"/>
</p:tagLst>
</file>

<file path=ppt/tags/tag31.xml><?xml version="1.0" encoding="utf-8"?>
<p:tagLst xmlns:a="http://schemas.openxmlformats.org/drawingml/2006/main" xmlns:r="http://schemas.openxmlformats.org/officeDocument/2006/relationships" xmlns:p="http://schemas.openxmlformats.org/presentationml/2006/main">
  <p:tag name="THEMEIDCC" val="4"/>
</p:tagLst>
</file>

<file path=ppt/tags/tag32.xml><?xml version="1.0" encoding="utf-8"?>
<p:tagLst xmlns:a="http://schemas.openxmlformats.org/drawingml/2006/main" xmlns:r="http://schemas.openxmlformats.org/officeDocument/2006/relationships" xmlns:p="http://schemas.openxmlformats.org/presentationml/2006/main">
  <p:tag name="THEMEIDCCC" val="4"/>
</p:tagLst>
</file>

<file path=ppt/tags/tag33.xml><?xml version="1.0" encoding="utf-8"?>
<p:tagLst xmlns:a="http://schemas.openxmlformats.org/drawingml/2006/main" xmlns:r="http://schemas.openxmlformats.org/officeDocument/2006/relationships" xmlns:p="http://schemas.openxmlformats.org/presentationml/2006/main">
  <p:tag name="THEMEIDCC" val="5"/>
</p:tagLst>
</file>

<file path=ppt/tags/tag34.xml><?xml version="1.0" encoding="utf-8"?>
<p:tagLst xmlns:a="http://schemas.openxmlformats.org/drawingml/2006/main" xmlns:r="http://schemas.openxmlformats.org/officeDocument/2006/relationships" xmlns:p="http://schemas.openxmlformats.org/presentationml/2006/main">
  <p:tag name="THEMEIDCCC" val="5"/>
</p:tagLst>
</file>

<file path=ppt/tags/tag35.xml><?xml version="1.0" encoding="utf-8"?>
<p:tagLst xmlns:a="http://schemas.openxmlformats.org/drawingml/2006/main" xmlns:r="http://schemas.openxmlformats.org/officeDocument/2006/relationships" xmlns:p="http://schemas.openxmlformats.org/presentationml/2006/main">
  <p:tag name="THEMEIDCC" val="6"/>
</p:tagLst>
</file>

<file path=ppt/tags/tag36.xml><?xml version="1.0" encoding="utf-8"?>
<p:tagLst xmlns:a="http://schemas.openxmlformats.org/drawingml/2006/main" xmlns:r="http://schemas.openxmlformats.org/officeDocument/2006/relationships" xmlns:p="http://schemas.openxmlformats.org/presentationml/2006/main">
  <p:tag name="THEMEIDCCC" val="6"/>
</p:tagLst>
</file>

<file path=ppt/tags/tag37.xml><?xml version="1.0" encoding="utf-8"?>
<p:tagLst xmlns:a="http://schemas.openxmlformats.org/drawingml/2006/main" xmlns:r="http://schemas.openxmlformats.org/officeDocument/2006/relationships" xmlns:p="http://schemas.openxmlformats.org/presentationml/2006/main">
  <p:tag name="THEMEIDCC" val="7"/>
</p:tagLst>
</file>

<file path=ppt/tags/tag38.xml><?xml version="1.0" encoding="utf-8"?>
<p:tagLst xmlns:a="http://schemas.openxmlformats.org/drawingml/2006/main" xmlns:r="http://schemas.openxmlformats.org/officeDocument/2006/relationships" xmlns:p="http://schemas.openxmlformats.org/presentationml/2006/main">
  <p:tag name="THEMEIDCCC" val="7"/>
</p:tagLst>
</file>

<file path=ppt/tags/tag39.xml><?xml version="1.0" encoding="utf-8"?>
<p:tagLst xmlns:a="http://schemas.openxmlformats.org/drawingml/2006/main" xmlns:r="http://schemas.openxmlformats.org/officeDocument/2006/relationships" xmlns:p="http://schemas.openxmlformats.org/presentationml/2006/main">
  <p:tag name="THEMEIDCC" val="8"/>
</p:tagLst>
</file>

<file path=ppt/tags/tag4.xml><?xml version="1.0" encoding="utf-8"?>
<p:tagLst xmlns:a="http://schemas.openxmlformats.org/drawingml/2006/main" xmlns:r="http://schemas.openxmlformats.org/officeDocument/2006/relationships" xmlns:p="http://schemas.openxmlformats.org/presentationml/2006/main">
  <p:tag name="THEMEIDC" val="2"/>
</p:tagLst>
</file>

<file path=ppt/tags/tag40.xml><?xml version="1.0" encoding="utf-8"?>
<p:tagLst xmlns:a="http://schemas.openxmlformats.org/drawingml/2006/main" xmlns:r="http://schemas.openxmlformats.org/officeDocument/2006/relationships" xmlns:p="http://schemas.openxmlformats.org/presentationml/2006/main">
  <p:tag name="THEMEIDCCC" val="8"/>
</p:tagLst>
</file>

<file path=ppt/tags/tag41.xml><?xml version="1.0" encoding="utf-8"?>
<p:tagLst xmlns:a="http://schemas.openxmlformats.org/drawingml/2006/main" xmlns:r="http://schemas.openxmlformats.org/officeDocument/2006/relationships" xmlns:p="http://schemas.openxmlformats.org/presentationml/2006/main">
  <p:tag name="THEMEIDCC" val="9"/>
</p:tagLst>
</file>

<file path=ppt/tags/tag42.xml><?xml version="1.0" encoding="utf-8"?>
<p:tagLst xmlns:a="http://schemas.openxmlformats.org/drawingml/2006/main" xmlns:r="http://schemas.openxmlformats.org/officeDocument/2006/relationships" xmlns:p="http://schemas.openxmlformats.org/presentationml/2006/main">
  <p:tag name="THEMEIDCCC" val="9"/>
</p:tagLst>
</file>

<file path=ppt/tags/tag43.xml><?xml version="1.0" encoding="utf-8"?>
<p:tagLst xmlns:a="http://schemas.openxmlformats.org/drawingml/2006/main" xmlns:r="http://schemas.openxmlformats.org/officeDocument/2006/relationships" xmlns:p="http://schemas.openxmlformats.org/presentationml/2006/main">
  <p:tag name="THEMEIDCC" val="10"/>
</p:tagLst>
</file>

<file path=ppt/tags/tag44.xml><?xml version="1.0" encoding="utf-8"?>
<p:tagLst xmlns:a="http://schemas.openxmlformats.org/drawingml/2006/main" xmlns:r="http://schemas.openxmlformats.org/officeDocument/2006/relationships" xmlns:p="http://schemas.openxmlformats.org/presentationml/2006/main">
  <p:tag name="THEMEIDCCC" val="10"/>
</p:tagLst>
</file>

<file path=ppt/tags/tag45.xml><?xml version="1.0" encoding="utf-8"?>
<p:tagLst xmlns:a="http://schemas.openxmlformats.org/drawingml/2006/main" xmlns:r="http://schemas.openxmlformats.org/officeDocument/2006/relationships" xmlns:p="http://schemas.openxmlformats.org/presentationml/2006/main">
  <p:tag name="THEMEIDCC" val="11"/>
</p:tagLst>
</file>

<file path=ppt/tags/tag46.xml><?xml version="1.0" encoding="utf-8"?>
<p:tagLst xmlns:a="http://schemas.openxmlformats.org/drawingml/2006/main" xmlns:r="http://schemas.openxmlformats.org/officeDocument/2006/relationships" xmlns:p="http://schemas.openxmlformats.org/presentationml/2006/main">
  <p:tag name="THEMEIDCCC" val="11"/>
</p:tagLst>
</file>

<file path=ppt/tags/tag47.xml><?xml version="1.0" encoding="utf-8"?>
<p:tagLst xmlns:a="http://schemas.openxmlformats.org/drawingml/2006/main" xmlns:r="http://schemas.openxmlformats.org/officeDocument/2006/relationships" xmlns:p="http://schemas.openxmlformats.org/presentationml/2006/main">
  <p:tag name="THEMEIDCC" val="12"/>
</p:tagLst>
</file>

<file path=ppt/tags/tag48.xml><?xml version="1.0" encoding="utf-8"?>
<p:tagLst xmlns:a="http://schemas.openxmlformats.org/drawingml/2006/main" xmlns:r="http://schemas.openxmlformats.org/officeDocument/2006/relationships" xmlns:p="http://schemas.openxmlformats.org/presentationml/2006/main">
  <p:tag name="THEMEIDCCC" val="12"/>
</p:tagLst>
</file>

<file path=ppt/tags/tag49.xml><?xml version="1.0" encoding="utf-8"?>
<p:tagLst xmlns:a="http://schemas.openxmlformats.org/drawingml/2006/main" xmlns:r="http://schemas.openxmlformats.org/officeDocument/2006/relationships" xmlns:p="http://schemas.openxmlformats.org/presentationml/2006/main">
  <p:tag name="THEMEID" val="1"/>
</p:tagLst>
</file>

<file path=ppt/tags/tag5.xml><?xml version="1.0" encoding="utf-8"?>
<p:tagLst xmlns:a="http://schemas.openxmlformats.org/drawingml/2006/main" xmlns:r="http://schemas.openxmlformats.org/officeDocument/2006/relationships" xmlns:p="http://schemas.openxmlformats.org/presentationml/2006/main">
  <p:tag name="THEMEID" val="3"/>
</p:tagLst>
</file>

<file path=ppt/tags/tag50.xml><?xml version="1.0" encoding="utf-8"?>
<p:tagLst xmlns:a="http://schemas.openxmlformats.org/drawingml/2006/main" xmlns:r="http://schemas.openxmlformats.org/officeDocument/2006/relationships" xmlns:p="http://schemas.openxmlformats.org/presentationml/2006/main">
  <p:tag name="THEMEIDC" val="1"/>
</p:tagLst>
</file>

<file path=ppt/tags/tag51.xml><?xml version="1.0" encoding="utf-8"?>
<p:tagLst xmlns:a="http://schemas.openxmlformats.org/drawingml/2006/main" xmlns:r="http://schemas.openxmlformats.org/officeDocument/2006/relationships" xmlns:p="http://schemas.openxmlformats.org/presentationml/2006/main">
  <p:tag name="THEMEID" val="2"/>
</p:tagLst>
</file>

<file path=ppt/tags/tag52.xml><?xml version="1.0" encoding="utf-8"?>
<p:tagLst xmlns:a="http://schemas.openxmlformats.org/drawingml/2006/main" xmlns:r="http://schemas.openxmlformats.org/officeDocument/2006/relationships" xmlns:p="http://schemas.openxmlformats.org/presentationml/2006/main">
  <p:tag name="THEMEIDC" val="2"/>
</p:tagLst>
</file>

<file path=ppt/tags/tag53.xml><?xml version="1.0" encoding="utf-8"?>
<p:tagLst xmlns:a="http://schemas.openxmlformats.org/drawingml/2006/main" xmlns:r="http://schemas.openxmlformats.org/officeDocument/2006/relationships" xmlns:p="http://schemas.openxmlformats.org/presentationml/2006/main">
  <p:tag name="THEMEID" val="3"/>
</p:tagLst>
</file>

<file path=ppt/tags/tag54.xml><?xml version="1.0" encoding="utf-8"?>
<p:tagLst xmlns:a="http://schemas.openxmlformats.org/drawingml/2006/main" xmlns:r="http://schemas.openxmlformats.org/officeDocument/2006/relationships" xmlns:p="http://schemas.openxmlformats.org/presentationml/2006/main">
  <p:tag name="THEMEIDC" val="3"/>
</p:tagLst>
</file>

<file path=ppt/tags/tag55.xml><?xml version="1.0" encoding="utf-8"?>
<p:tagLst xmlns:a="http://schemas.openxmlformats.org/drawingml/2006/main" xmlns:r="http://schemas.openxmlformats.org/officeDocument/2006/relationships" xmlns:p="http://schemas.openxmlformats.org/presentationml/2006/main">
  <p:tag name="THEMEID" val="4"/>
</p:tagLst>
</file>

<file path=ppt/tags/tag56.xml><?xml version="1.0" encoding="utf-8"?>
<p:tagLst xmlns:a="http://schemas.openxmlformats.org/drawingml/2006/main" xmlns:r="http://schemas.openxmlformats.org/officeDocument/2006/relationships" xmlns:p="http://schemas.openxmlformats.org/presentationml/2006/main">
  <p:tag name="THEMEIDC" val="4"/>
</p:tagLst>
</file>

<file path=ppt/tags/tag57.xml><?xml version="1.0" encoding="utf-8"?>
<p:tagLst xmlns:a="http://schemas.openxmlformats.org/drawingml/2006/main" xmlns:r="http://schemas.openxmlformats.org/officeDocument/2006/relationships" xmlns:p="http://schemas.openxmlformats.org/presentationml/2006/main">
  <p:tag name="THEMEID" val="5"/>
</p:tagLst>
</file>

<file path=ppt/tags/tag58.xml><?xml version="1.0" encoding="utf-8"?>
<p:tagLst xmlns:a="http://schemas.openxmlformats.org/drawingml/2006/main" xmlns:r="http://schemas.openxmlformats.org/officeDocument/2006/relationships" xmlns:p="http://schemas.openxmlformats.org/presentationml/2006/main">
  <p:tag name="THEMEIDC" val="5"/>
</p:tagLst>
</file>

<file path=ppt/tags/tag59.xml><?xml version="1.0" encoding="utf-8"?>
<p:tagLst xmlns:a="http://schemas.openxmlformats.org/drawingml/2006/main" xmlns:r="http://schemas.openxmlformats.org/officeDocument/2006/relationships" xmlns:p="http://schemas.openxmlformats.org/presentationml/2006/main">
  <p:tag name="THEMEID" val="6"/>
</p:tagLst>
</file>

<file path=ppt/tags/tag6.xml><?xml version="1.0" encoding="utf-8"?>
<p:tagLst xmlns:a="http://schemas.openxmlformats.org/drawingml/2006/main" xmlns:r="http://schemas.openxmlformats.org/officeDocument/2006/relationships" xmlns:p="http://schemas.openxmlformats.org/presentationml/2006/main">
  <p:tag name="THEMEIDC" val="3"/>
</p:tagLst>
</file>

<file path=ppt/tags/tag60.xml><?xml version="1.0" encoding="utf-8"?>
<p:tagLst xmlns:a="http://schemas.openxmlformats.org/drawingml/2006/main" xmlns:r="http://schemas.openxmlformats.org/officeDocument/2006/relationships" xmlns:p="http://schemas.openxmlformats.org/presentationml/2006/main">
  <p:tag name="THEMEIDC" val="6"/>
</p:tagLst>
</file>

<file path=ppt/tags/tag61.xml><?xml version="1.0" encoding="utf-8"?>
<p:tagLst xmlns:a="http://schemas.openxmlformats.org/drawingml/2006/main" xmlns:r="http://schemas.openxmlformats.org/officeDocument/2006/relationships" xmlns:p="http://schemas.openxmlformats.org/presentationml/2006/main">
  <p:tag name="THEMEID" val="7"/>
</p:tagLst>
</file>

<file path=ppt/tags/tag62.xml><?xml version="1.0" encoding="utf-8"?>
<p:tagLst xmlns:a="http://schemas.openxmlformats.org/drawingml/2006/main" xmlns:r="http://schemas.openxmlformats.org/officeDocument/2006/relationships" xmlns:p="http://schemas.openxmlformats.org/presentationml/2006/main">
  <p:tag name="THEMEIDC" val="7"/>
</p:tagLst>
</file>

<file path=ppt/tags/tag63.xml><?xml version="1.0" encoding="utf-8"?>
<p:tagLst xmlns:a="http://schemas.openxmlformats.org/drawingml/2006/main" xmlns:r="http://schemas.openxmlformats.org/officeDocument/2006/relationships" xmlns:p="http://schemas.openxmlformats.org/presentationml/2006/main">
  <p:tag name="THEMEID" val="8"/>
</p:tagLst>
</file>

<file path=ppt/tags/tag64.xml><?xml version="1.0" encoding="utf-8"?>
<p:tagLst xmlns:a="http://schemas.openxmlformats.org/drawingml/2006/main" xmlns:r="http://schemas.openxmlformats.org/officeDocument/2006/relationships" xmlns:p="http://schemas.openxmlformats.org/presentationml/2006/main">
  <p:tag name="THEMEIDC" val="8"/>
</p:tagLst>
</file>

<file path=ppt/tags/tag65.xml><?xml version="1.0" encoding="utf-8"?>
<p:tagLst xmlns:a="http://schemas.openxmlformats.org/drawingml/2006/main" xmlns:r="http://schemas.openxmlformats.org/officeDocument/2006/relationships" xmlns:p="http://schemas.openxmlformats.org/presentationml/2006/main">
  <p:tag name="THEMEID" val="9"/>
</p:tagLst>
</file>

<file path=ppt/tags/tag66.xml><?xml version="1.0" encoding="utf-8"?>
<p:tagLst xmlns:a="http://schemas.openxmlformats.org/drawingml/2006/main" xmlns:r="http://schemas.openxmlformats.org/officeDocument/2006/relationships" xmlns:p="http://schemas.openxmlformats.org/presentationml/2006/main">
  <p:tag name="THEMEIDC" val="9"/>
</p:tagLst>
</file>

<file path=ppt/tags/tag67.xml><?xml version="1.0" encoding="utf-8"?>
<p:tagLst xmlns:a="http://schemas.openxmlformats.org/drawingml/2006/main" xmlns:r="http://schemas.openxmlformats.org/officeDocument/2006/relationships" xmlns:p="http://schemas.openxmlformats.org/presentationml/2006/main">
  <p:tag name="THEMEID" val="10"/>
</p:tagLst>
</file>

<file path=ppt/tags/tag68.xml><?xml version="1.0" encoding="utf-8"?>
<p:tagLst xmlns:a="http://schemas.openxmlformats.org/drawingml/2006/main" xmlns:r="http://schemas.openxmlformats.org/officeDocument/2006/relationships" xmlns:p="http://schemas.openxmlformats.org/presentationml/2006/main">
  <p:tag name="THEMEIDC" val="10"/>
</p:tagLst>
</file>

<file path=ppt/tags/tag69.xml><?xml version="1.0" encoding="utf-8"?>
<p:tagLst xmlns:a="http://schemas.openxmlformats.org/drawingml/2006/main" xmlns:r="http://schemas.openxmlformats.org/officeDocument/2006/relationships" xmlns:p="http://schemas.openxmlformats.org/presentationml/2006/main">
  <p:tag name="THEMEID" val="11"/>
</p:tagLst>
</file>

<file path=ppt/tags/tag7.xml><?xml version="1.0" encoding="utf-8"?>
<p:tagLst xmlns:a="http://schemas.openxmlformats.org/drawingml/2006/main" xmlns:r="http://schemas.openxmlformats.org/officeDocument/2006/relationships" xmlns:p="http://schemas.openxmlformats.org/presentationml/2006/main">
  <p:tag name="THEMEID" val="4"/>
</p:tagLst>
</file>

<file path=ppt/tags/tag70.xml><?xml version="1.0" encoding="utf-8"?>
<p:tagLst xmlns:a="http://schemas.openxmlformats.org/drawingml/2006/main" xmlns:r="http://schemas.openxmlformats.org/officeDocument/2006/relationships" xmlns:p="http://schemas.openxmlformats.org/presentationml/2006/main">
  <p:tag name="THEMEIDC" val="11"/>
</p:tagLst>
</file>

<file path=ppt/tags/tag71.xml><?xml version="1.0" encoding="utf-8"?>
<p:tagLst xmlns:a="http://schemas.openxmlformats.org/drawingml/2006/main" xmlns:r="http://schemas.openxmlformats.org/officeDocument/2006/relationships" xmlns:p="http://schemas.openxmlformats.org/presentationml/2006/main">
  <p:tag name="THEMEID" val="12"/>
</p:tagLst>
</file>

<file path=ppt/tags/tag72.xml><?xml version="1.0" encoding="utf-8"?>
<p:tagLst xmlns:a="http://schemas.openxmlformats.org/drawingml/2006/main" xmlns:r="http://schemas.openxmlformats.org/officeDocument/2006/relationships" xmlns:p="http://schemas.openxmlformats.org/presentationml/2006/main">
  <p:tag name="THEMEIDC" val="12"/>
</p:tagLst>
</file>

<file path=ppt/tags/tag73.xml><?xml version="1.0" encoding="utf-8"?>
<p:tagLst xmlns:a="http://schemas.openxmlformats.org/drawingml/2006/main" xmlns:r="http://schemas.openxmlformats.org/officeDocument/2006/relationships" xmlns:p="http://schemas.openxmlformats.org/presentationml/2006/main">
  <p:tag name="THEMEIDCC" val="1"/>
</p:tagLst>
</file>

<file path=ppt/tags/tag74.xml><?xml version="1.0" encoding="utf-8"?>
<p:tagLst xmlns:a="http://schemas.openxmlformats.org/drawingml/2006/main" xmlns:r="http://schemas.openxmlformats.org/officeDocument/2006/relationships" xmlns:p="http://schemas.openxmlformats.org/presentationml/2006/main">
  <p:tag name="THEMEIDCCC" val="1"/>
</p:tagLst>
</file>

<file path=ppt/tags/tag75.xml><?xml version="1.0" encoding="utf-8"?>
<p:tagLst xmlns:a="http://schemas.openxmlformats.org/drawingml/2006/main" xmlns:r="http://schemas.openxmlformats.org/officeDocument/2006/relationships" xmlns:p="http://schemas.openxmlformats.org/presentationml/2006/main">
  <p:tag name="THEMEIDCC" val="2"/>
</p:tagLst>
</file>

<file path=ppt/tags/tag76.xml><?xml version="1.0" encoding="utf-8"?>
<p:tagLst xmlns:a="http://schemas.openxmlformats.org/drawingml/2006/main" xmlns:r="http://schemas.openxmlformats.org/officeDocument/2006/relationships" xmlns:p="http://schemas.openxmlformats.org/presentationml/2006/main">
  <p:tag name="THEMEIDCCC" val="2"/>
</p:tagLst>
</file>

<file path=ppt/tags/tag77.xml><?xml version="1.0" encoding="utf-8"?>
<p:tagLst xmlns:a="http://schemas.openxmlformats.org/drawingml/2006/main" xmlns:r="http://schemas.openxmlformats.org/officeDocument/2006/relationships" xmlns:p="http://schemas.openxmlformats.org/presentationml/2006/main">
  <p:tag name="THEMEIDCC" val="3"/>
</p:tagLst>
</file>

<file path=ppt/tags/tag78.xml><?xml version="1.0" encoding="utf-8"?>
<p:tagLst xmlns:a="http://schemas.openxmlformats.org/drawingml/2006/main" xmlns:r="http://schemas.openxmlformats.org/officeDocument/2006/relationships" xmlns:p="http://schemas.openxmlformats.org/presentationml/2006/main">
  <p:tag name="THEMEIDCCC" val="3"/>
</p:tagLst>
</file>

<file path=ppt/tags/tag79.xml><?xml version="1.0" encoding="utf-8"?>
<p:tagLst xmlns:a="http://schemas.openxmlformats.org/drawingml/2006/main" xmlns:r="http://schemas.openxmlformats.org/officeDocument/2006/relationships" xmlns:p="http://schemas.openxmlformats.org/presentationml/2006/main">
  <p:tag name="THEMEIDCC" val="4"/>
</p:tagLst>
</file>

<file path=ppt/tags/tag8.xml><?xml version="1.0" encoding="utf-8"?>
<p:tagLst xmlns:a="http://schemas.openxmlformats.org/drawingml/2006/main" xmlns:r="http://schemas.openxmlformats.org/officeDocument/2006/relationships" xmlns:p="http://schemas.openxmlformats.org/presentationml/2006/main">
  <p:tag name="THEMEIDC" val="4"/>
</p:tagLst>
</file>

<file path=ppt/tags/tag80.xml><?xml version="1.0" encoding="utf-8"?>
<p:tagLst xmlns:a="http://schemas.openxmlformats.org/drawingml/2006/main" xmlns:r="http://schemas.openxmlformats.org/officeDocument/2006/relationships" xmlns:p="http://schemas.openxmlformats.org/presentationml/2006/main">
  <p:tag name="THEMEIDCCC" val="4"/>
</p:tagLst>
</file>

<file path=ppt/tags/tag81.xml><?xml version="1.0" encoding="utf-8"?>
<p:tagLst xmlns:a="http://schemas.openxmlformats.org/drawingml/2006/main" xmlns:r="http://schemas.openxmlformats.org/officeDocument/2006/relationships" xmlns:p="http://schemas.openxmlformats.org/presentationml/2006/main">
  <p:tag name="THEMEIDCC" val="5"/>
</p:tagLst>
</file>

<file path=ppt/tags/tag82.xml><?xml version="1.0" encoding="utf-8"?>
<p:tagLst xmlns:a="http://schemas.openxmlformats.org/drawingml/2006/main" xmlns:r="http://schemas.openxmlformats.org/officeDocument/2006/relationships" xmlns:p="http://schemas.openxmlformats.org/presentationml/2006/main">
  <p:tag name="THEMEIDCCC" val="5"/>
</p:tagLst>
</file>

<file path=ppt/tags/tag83.xml><?xml version="1.0" encoding="utf-8"?>
<p:tagLst xmlns:a="http://schemas.openxmlformats.org/drawingml/2006/main" xmlns:r="http://schemas.openxmlformats.org/officeDocument/2006/relationships" xmlns:p="http://schemas.openxmlformats.org/presentationml/2006/main">
  <p:tag name="THEMEIDCC" val="6"/>
</p:tagLst>
</file>

<file path=ppt/tags/tag84.xml><?xml version="1.0" encoding="utf-8"?>
<p:tagLst xmlns:a="http://schemas.openxmlformats.org/drawingml/2006/main" xmlns:r="http://schemas.openxmlformats.org/officeDocument/2006/relationships" xmlns:p="http://schemas.openxmlformats.org/presentationml/2006/main">
  <p:tag name="THEMEIDCCC" val="6"/>
</p:tagLst>
</file>

<file path=ppt/tags/tag85.xml><?xml version="1.0" encoding="utf-8"?>
<p:tagLst xmlns:a="http://schemas.openxmlformats.org/drawingml/2006/main" xmlns:r="http://schemas.openxmlformats.org/officeDocument/2006/relationships" xmlns:p="http://schemas.openxmlformats.org/presentationml/2006/main">
  <p:tag name="THEMEIDCC" val="7"/>
</p:tagLst>
</file>

<file path=ppt/tags/tag86.xml><?xml version="1.0" encoding="utf-8"?>
<p:tagLst xmlns:a="http://schemas.openxmlformats.org/drawingml/2006/main" xmlns:r="http://schemas.openxmlformats.org/officeDocument/2006/relationships" xmlns:p="http://schemas.openxmlformats.org/presentationml/2006/main">
  <p:tag name="THEMEIDCCC" val="7"/>
</p:tagLst>
</file>

<file path=ppt/tags/tag87.xml><?xml version="1.0" encoding="utf-8"?>
<p:tagLst xmlns:a="http://schemas.openxmlformats.org/drawingml/2006/main" xmlns:r="http://schemas.openxmlformats.org/officeDocument/2006/relationships" xmlns:p="http://schemas.openxmlformats.org/presentationml/2006/main">
  <p:tag name="THEMEIDCC" val="8"/>
</p:tagLst>
</file>

<file path=ppt/tags/tag88.xml><?xml version="1.0" encoding="utf-8"?>
<p:tagLst xmlns:a="http://schemas.openxmlformats.org/drawingml/2006/main" xmlns:r="http://schemas.openxmlformats.org/officeDocument/2006/relationships" xmlns:p="http://schemas.openxmlformats.org/presentationml/2006/main">
  <p:tag name="THEMEIDCCC" val="8"/>
</p:tagLst>
</file>

<file path=ppt/tags/tag89.xml><?xml version="1.0" encoding="utf-8"?>
<p:tagLst xmlns:a="http://schemas.openxmlformats.org/drawingml/2006/main" xmlns:r="http://schemas.openxmlformats.org/officeDocument/2006/relationships" xmlns:p="http://schemas.openxmlformats.org/presentationml/2006/main">
  <p:tag name="THEMEIDCC" val="9"/>
</p:tagLst>
</file>

<file path=ppt/tags/tag9.xml><?xml version="1.0" encoding="utf-8"?>
<p:tagLst xmlns:a="http://schemas.openxmlformats.org/drawingml/2006/main" xmlns:r="http://schemas.openxmlformats.org/officeDocument/2006/relationships" xmlns:p="http://schemas.openxmlformats.org/presentationml/2006/main">
  <p:tag name="THEMEID" val="5"/>
</p:tagLst>
</file>

<file path=ppt/tags/tag90.xml><?xml version="1.0" encoding="utf-8"?>
<p:tagLst xmlns:a="http://schemas.openxmlformats.org/drawingml/2006/main" xmlns:r="http://schemas.openxmlformats.org/officeDocument/2006/relationships" xmlns:p="http://schemas.openxmlformats.org/presentationml/2006/main">
  <p:tag name="THEMEIDCCC" val="9"/>
</p:tagLst>
</file>

<file path=ppt/tags/tag91.xml><?xml version="1.0" encoding="utf-8"?>
<p:tagLst xmlns:a="http://schemas.openxmlformats.org/drawingml/2006/main" xmlns:r="http://schemas.openxmlformats.org/officeDocument/2006/relationships" xmlns:p="http://schemas.openxmlformats.org/presentationml/2006/main">
  <p:tag name="THEMEIDCC" val="10"/>
</p:tagLst>
</file>

<file path=ppt/tags/tag92.xml><?xml version="1.0" encoding="utf-8"?>
<p:tagLst xmlns:a="http://schemas.openxmlformats.org/drawingml/2006/main" xmlns:r="http://schemas.openxmlformats.org/officeDocument/2006/relationships" xmlns:p="http://schemas.openxmlformats.org/presentationml/2006/main">
  <p:tag name="THEMEIDCCC" val="10"/>
</p:tagLst>
</file>

<file path=ppt/tags/tag93.xml><?xml version="1.0" encoding="utf-8"?>
<p:tagLst xmlns:a="http://schemas.openxmlformats.org/drawingml/2006/main" xmlns:r="http://schemas.openxmlformats.org/officeDocument/2006/relationships" xmlns:p="http://schemas.openxmlformats.org/presentationml/2006/main">
  <p:tag name="THEMEIDCC" val="11"/>
</p:tagLst>
</file>

<file path=ppt/tags/tag94.xml><?xml version="1.0" encoding="utf-8"?>
<p:tagLst xmlns:a="http://schemas.openxmlformats.org/drawingml/2006/main" xmlns:r="http://schemas.openxmlformats.org/officeDocument/2006/relationships" xmlns:p="http://schemas.openxmlformats.org/presentationml/2006/main">
  <p:tag name="THEMEIDCCC" val="11"/>
</p:tagLst>
</file>

<file path=ppt/tags/tag95.xml><?xml version="1.0" encoding="utf-8"?>
<p:tagLst xmlns:a="http://schemas.openxmlformats.org/drawingml/2006/main" xmlns:r="http://schemas.openxmlformats.org/officeDocument/2006/relationships" xmlns:p="http://schemas.openxmlformats.org/presentationml/2006/main">
  <p:tag name="THEMEIDCC" val="12"/>
</p:tagLst>
</file>

<file path=ppt/tags/tag96.xml><?xml version="1.0" encoding="utf-8"?>
<p:tagLst xmlns:a="http://schemas.openxmlformats.org/drawingml/2006/main" xmlns:r="http://schemas.openxmlformats.org/officeDocument/2006/relationships" xmlns:p="http://schemas.openxmlformats.org/presentationml/2006/main">
  <p:tag name="THEMEIDCCC" val="12"/>
</p:tagLst>
</file>

<file path=ppt/theme/theme1.xml><?xml version="1.0" encoding="utf-8"?>
<a:theme xmlns:a="http://schemas.openxmlformats.org/drawingml/2006/main" name="CDC 2011-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2.xml><?xml version="1.0" encoding="utf-8"?>
<a:theme xmlns:a="http://schemas.openxmlformats.org/drawingml/2006/main" name="1_CDC 2011-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2537</TotalTime>
  <Words>1058</Words>
  <Application>Microsoft Office PowerPoint</Application>
  <PresentationFormat>On-screen Show (4:3)</PresentationFormat>
  <Paragraphs>173</Paragraphs>
  <Slides>17</Slides>
  <Notes>9</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17</vt:i4>
      </vt:variant>
    </vt:vector>
  </HeadingPairs>
  <TitlesOfParts>
    <vt:vector size="28" baseType="lpstr">
      <vt:lpstr>Arial</vt:lpstr>
      <vt:lpstr>Calibri</vt:lpstr>
      <vt:lpstr>Myriad Pro</vt:lpstr>
      <vt:lpstr>Myriad Pro Light</vt:lpstr>
      <vt:lpstr>Trebuchet MS</vt:lpstr>
      <vt:lpstr>Verdana</vt:lpstr>
      <vt:lpstr>Wingdings</vt:lpstr>
      <vt:lpstr>Wingdings 3</vt:lpstr>
      <vt:lpstr>CDC 2011-12</vt:lpstr>
      <vt:lpstr>1_CDC 2011-12</vt:lpstr>
      <vt:lpstr>Facet</vt:lpstr>
      <vt:lpstr>Teradata Overview &amp; Architecture</vt:lpstr>
      <vt:lpstr>What is Teradata?</vt:lpstr>
      <vt:lpstr>Why Teradata?</vt:lpstr>
      <vt:lpstr>Components and Architecture</vt:lpstr>
      <vt:lpstr>Teradata Node</vt:lpstr>
      <vt:lpstr>Teradata Node</vt:lpstr>
      <vt:lpstr>Major Components of a Node</vt:lpstr>
      <vt:lpstr>Parsing Engine</vt:lpstr>
      <vt:lpstr>Parsing Engine(PE) Cont.</vt:lpstr>
      <vt:lpstr>Parsing Engine(PE) Cont.</vt:lpstr>
      <vt:lpstr>PowerPoint Presentation</vt:lpstr>
      <vt:lpstr>Access Module Processor (AMP)</vt:lpstr>
      <vt:lpstr>AMP’s and Vdisks</vt:lpstr>
      <vt:lpstr>PowerPoint Presentation</vt:lpstr>
      <vt:lpstr>SMP and MPP systems</vt:lpstr>
      <vt:lpstr>MPP system</vt:lpstr>
      <vt:lpstr>Cliques</vt:lpstr>
    </vt:vector>
  </TitlesOfParts>
  <Company>Intel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mpathakx</dc:creator>
  <cp:lastModifiedBy>VENKAT MADDUKURI</cp:lastModifiedBy>
  <cp:revision>285</cp:revision>
  <dcterms:created xsi:type="dcterms:W3CDTF">2011-11-24T19:47:58Z</dcterms:created>
  <dcterms:modified xsi:type="dcterms:W3CDTF">2021-02-06T00:02:55Z</dcterms:modified>
</cp:coreProperties>
</file>