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9" r:id="rId17"/>
    <p:sldId id="360" r:id="rId18"/>
    <p:sldId id="362" r:id="rId19"/>
    <p:sldId id="363" r:id="rId20"/>
    <p:sldId id="3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50F-D7A6-4237-961A-FB2E1458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D031-D547-4535-92F9-75C8AD5D8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using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34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9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Associating a reward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8" y="1690688"/>
            <a:ext cx="9210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3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11" y="148994"/>
            <a:ext cx="10515600" cy="1048039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10" y="1375165"/>
            <a:ext cx="8801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05" y="1690688"/>
            <a:ext cx="8705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67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9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2" y="107431"/>
            <a:ext cx="10515600" cy="831908"/>
          </a:xfrm>
        </p:spPr>
        <p:txBody>
          <a:bodyPr/>
          <a:lstStyle/>
          <a:p>
            <a:r>
              <a:rPr lang="en-IN" dirty="0"/>
              <a:t>Episode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1202170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" y="1320439"/>
            <a:ext cx="9001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Episode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53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14" y="64222"/>
            <a:ext cx="10515600" cy="650674"/>
          </a:xfrm>
        </p:spPr>
        <p:txBody>
          <a:bodyPr>
            <a:normAutofit/>
          </a:bodyPr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7388"/>
            <a:ext cx="4638675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14" y="4756438"/>
            <a:ext cx="71437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14" y="6029976"/>
            <a:ext cx="4371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11" y="99118"/>
            <a:ext cx="10515600" cy="599152"/>
          </a:xfrm>
        </p:spPr>
        <p:txBody>
          <a:bodyPr>
            <a:normAutofit fontScale="90000"/>
          </a:bodyPr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51" y="720033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1" y="720033"/>
            <a:ext cx="71818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1" y="1969064"/>
            <a:ext cx="384810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1" y="2690899"/>
            <a:ext cx="6962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798657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51" y="1127356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14400"/>
            <a:ext cx="573405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902975"/>
            <a:ext cx="318135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896232"/>
            <a:ext cx="5585287" cy="27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65" y="1937298"/>
            <a:ext cx="8258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39" y="1825625"/>
            <a:ext cx="3981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6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76" y="1615180"/>
            <a:ext cx="9029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27" y="1690688"/>
            <a:ext cx="8753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24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Reward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58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7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991"/>
            <a:ext cx="8886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MDP –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1" y="1888028"/>
            <a:ext cx="9296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 with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96"/>
            <a:ext cx="9067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652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AABAE242569448CF4C83A465BC308" ma:contentTypeVersion="2" ma:contentTypeDescription="Create a new document." ma:contentTypeScope="" ma:versionID="dbc77254c7845b390da278ee17014f3a">
  <xsd:schema xmlns:xsd="http://www.w3.org/2001/XMLSchema" xmlns:xs="http://www.w3.org/2001/XMLSchema" xmlns:p="http://schemas.microsoft.com/office/2006/metadata/properties" xmlns:ns2="15d5a492-e376-4d3f-bd83-a3d99322272c" targetNamespace="http://schemas.microsoft.com/office/2006/metadata/properties" ma:root="true" ma:fieldsID="3f807504a8d2e4e1b9d161a7efa17c14" ns2:_="">
    <xsd:import namespace="15d5a492-e376-4d3f-bd83-a3d993222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5a492-e376-4d3f-bd83-a3d993222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03206-4249-4BFB-8C0C-D12ACA19FF21}"/>
</file>

<file path=customXml/itemProps2.xml><?xml version="1.0" encoding="utf-8"?>
<ds:datastoreItem xmlns:ds="http://schemas.openxmlformats.org/officeDocument/2006/customXml" ds:itemID="{FE0D8AEF-3B76-4546-B30F-5C8060ED6A0F}"/>
</file>

<file path=customXml/itemProps3.xml><?xml version="1.0" encoding="utf-8"?>
<ds:datastoreItem xmlns:ds="http://schemas.openxmlformats.org/officeDocument/2006/customXml" ds:itemID="{544B98C3-BE7F-46E0-870C-1D2ED176A68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1099</TotalTime>
  <Words>50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Reinforcement learning</vt:lpstr>
      <vt:lpstr>What is reinforcement learning</vt:lpstr>
      <vt:lpstr>Reinforcement learning process</vt:lpstr>
      <vt:lpstr>Definitions</vt:lpstr>
      <vt:lpstr>Contd..</vt:lpstr>
      <vt:lpstr>Reward maximization</vt:lpstr>
      <vt:lpstr>Markov decision process</vt:lpstr>
      <vt:lpstr>MDP – Shortest path problem</vt:lpstr>
      <vt:lpstr>Q Learning with an example</vt:lpstr>
      <vt:lpstr>Representing using graph</vt:lpstr>
      <vt:lpstr>Associating a reward value</vt:lpstr>
      <vt:lpstr>Contd..</vt:lpstr>
      <vt:lpstr>Contd..</vt:lpstr>
      <vt:lpstr>Q matrix</vt:lpstr>
      <vt:lpstr>Episode 1</vt:lpstr>
      <vt:lpstr>Episode 2</vt:lpstr>
      <vt:lpstr>Code</vt:lpstr>
      <vt:lpstr>Contd..</vt:lpstr>
      <vt:lpstr>Contd..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Ghosh, Ranadhir</dc:creator>
  <cp:lastModifiedBy>Ghosh, Ranadhir</cp:lastModifiedBy>
  <cp:revision>20</cp:revision>
  <dcterms:created xsi:type="dcterms:W3CDTF">2020-02-13T14:15:41Z</dcterms:created>
  <dcterms:modified xsi:type="dcterms:W3CDTF">2020-02-14T11:17:24Z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0x010100EDEAABAE242569448CF4C83A465BC308</vt:lpwstr>
  </property>
</Properties>
</file>