
<file path=[Content_Types].xml><?xml version="1.0" encoding="utf-8"?>
<Types xmlns="http://schemas.openxmlformats.org/package/2006/content-types">
  <Default Extension="rels" ContentType="application/vnd.openxmlformats-package.relationships+xml"/>
  <Default Extension="xml" ContentType="application/xml"/>
  <Default Extension="svg" ContentType="image/svg+xml"/>
  <Override PartName="/ppt/presentation.xml" ContentType="application/vnd.openxmlformats-officedocument.presentationml.presentation.main+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slideMasters/slideMaster1.xml" ContentType="application/vnd.openxmlformats-officedocument.presentationml.slideMaster+xml"/>
  <Override PartName="/ppt/theme/theme1.xml" ContentType="application/vnd.openxmlformats-officedocument.theme+xml"/>
  <Override PartName="/ppt/slideLayouts/slideLayout1.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Default Extension="gif" ContentType="image/gif"/>
  <Default Extension="jpg" ContentType="image/jpeg"/>
  <Default Extension="jpeg" ContentType="image/jpeg"/>
  <Default Extension="png" ContentType="image/png"/>
  <Default Extension="xlsx" ContentType="application/vnd.openxmlformats-officedocument.spreadsheetml.sheet"/>
</Types>
</file>

<file path=_rels/.rels><?xml version="1.0" encoding="UTF-8" standalone="yes"?>
<Relationships xmlns="http://schemas.openxmlformats.org/package/2006/relationships">
  <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officeDocument/2006/relationships/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Lst>
  <p:sldSz cx="6858000" cy="9144000" type="screen4x3"/>
  <p:notesSz cx="6858000" cy="9144000"/>
  <p:defaultTextStyle>
    <a:defPPr>
      <a:defRPr lang="fr-FR"/>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lastView="sldView">
  <p:slideViewPr>
    <p:cSldViewPr>
      <p:cViewPr>
        <p:scale>
          <a:sx d="100" n="100"/>
          <a:sy d="100" n="100"/>
        </p:scale>
        <p:origin x="0" y="0"/>
      </p:cViewPr>
    </p:cSldViewPr>
  </p:slideViewPr>
</p:viewPr>
</file>

<file path=ppt/_rels/presentation.xml.rels><?xml version="1.0" encoding="UTF-8" standalone="yes"?>
<Relationships xmlns="http://schemas.openxmlformats.org/package/2006/relationships">
  <Relationship Id="rId1" Type="http://schemas.openxmlformats.org/officeDocument/2006/relationships/slideMaster" Target="slideMasters/slideMaster1.xml"/>
  <Relationship Id="rId2" Type="http://schemas.openxmlformats.org/officeDocument/2006/relationships/theme" Target="theme/theme1.xml"/>
  <Relationship Id="rId3" Type="http://schemas.openxmlformats.org/officeDocument/2006/relationships/slide" Target="slides/slide1.xml"/>
  <Relationship Id="rId4" Type="http://schemas.openxmlformats.org/officeDocument/2006/relationships/slide" Target="slides/slide2.xml"/>
  <Relationship Id="rId5" Type="http://schemas.openxmlformats.org/officeDocument/2006/relationships/slide" Target="slides/slide3.xml"/>
  <Relationship Id="rId6" Type="http://schemas.openxmlformats.org/officeDocument/2006/relationships/slide" Target="slides/slide4.xml"/>
  <Relationship Id="rId7" Type="http://schemas.openxmlformats.org/officeDocument/2006/relationships/slide" Target="slides/slide5.xml"/>
  <Relationship Id="rId8" Type="http://schemas.openxmlformats.org/officeDocument/2006/relationships/slide" Target="slides/slide6.xml"/>
  <Relationship Id="rId9" Type="http://schemas.openxmlformats.org/officeDocument/2006/relationships/slide" Target="slides/slide7.xml"/>
  <Relationship Id="rId10" Type="http://schemas.openxmlformats.org/officeDocument/2006/relationships/slide" Target="slides/slide8.xml"/>
  <Relationship Id="rId11" Type="http://schemas.openxmlformats.org/officeDocument/2006/relationships/slide" Target="slides/slide9.xml"/>
  <Relationship Id="rId12" Type="http://schemas.openxmlformats.org/officeDocument/2006/relationships/slide" Target="slides/slide10.xml"/>
  <Relationship Id="rId13" Type="http://schemas.openxmlformats.org/officeDocument/2006/relationships/slide" Target="slides/slide11.xml"/>
  <Relationship Id="rId14" Type="http://schemas.openxmlformats.org/officeDocument/2006/relationships/presProps" Target="presProps.xml"/>
  <Relationship Id="rId15" Type="http://schemas.openxmlformats.org/officeDocument/2006/relationships/viewProps" Target="viewProps.xml"/>
  <Relationship Id="rId16" Type="http://schemas.openxmlformats.org/officeDocument/2006/relationships/tableStyles" Target="tableStyles.xml"/>
</Relationships>

</file>

<file path=ppt/slideLayouts/_rels/slideLayout1.xml.rels><?xml version="1.0" encoding="UTF-8" standalone="yes"?>
<Relationships xmlns="http://schemas.openxmlformats.org/package/2006/relationships">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
  <Relationship Id="rId1" Type="http://schemas.openxmlformats.org/officeDocument/2006/relationships/slideLayout" Target="../slideLayouts/slideLayout1.xml"/>
  <Relationship Id="rId2" Type="http://schemas.openxmlformats.org/officeDocument/2006/relationships/theme" Target="../theme/theme1.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349112200" r:id="rId1"/>
  </p:sldLayoutIdLst>
  <p:txStyles>
    <p:titleStyle>
      <a:lvl1pPr algn="ctr">
        <a:defRPr sz="4400" kern="1200">
          <a:solidFill>
            <a:schemeClr val="lt1"/>
          </a:solidFill>
        </a:defRPr>
      </a:lvl1pPr>
      <a:extLst/>
    </p:titleStyle>
    <p:bodyStyle>
      <a:lvl1pPr algn="ctr" indent="-324900">
        <a:defRPr sz="3200" kern="1200">
          <a:solidFill>
            <a:schemeClr val="tx1"/>
          </a:solidFill>
        </a:defRPr>
      </a:lvl1pPr>
      <a:extLst/>
    </p:bodyStyle>
    <p:otherStyle>
      <a:defPPr algn="ctr">
        <a:defRPr kern="1200">
          <a:solidFill>
            <a:schemeClr val="tx1"/>
          </a:solidFill>
        </a:defRPr>
      </a:defPPr>
      <a:extLst/>
    </p:otherStyle>
  </p:txStyles>
</p:sldMaster>
</file>

<file path=ppt/slides/_rels/slide1.xml.rels><?xml version="1.0" encoding="UTF-8" standalone="yes"?>
<Relationships xmlns="http://schemas.openxmlformats.org/package/2006/relationships">
  <Relationship Id="rId1" Type="http://schemas.openxmlformats.org/officeDocument/2006/relationships/slideLayout" Target="../slideLayouts/slideLayout1.xml"/>
  <Relationship Id="rId2" Type="http://schemas.openxmlformats.org/officeDocument/2006/relationships/image" Target="../media/abcd_logo1.png"/>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1.xml"/>
  <Relationship Id="rId2" Type="http://schemas.openxmlformats.org/officeDocument/2006/relationships/image" Target="../media/Slide56.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1.xml"/>
  <Relationship Id="rId2" Type="http://schemas.openxmlformats.org/officeDocument/2006/relationships/image" Target="../media/Slide12.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1.xml"/>
  <Relationship Id="rId2" Type="http://schemas.openxmlformats.org/officeDocument/2006/relationships/image" Target="../media/Slide23.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1.xml"/>
  <Relationship Id="rId2" Type="http://schemas.openxmlformats.org/officeDocument/2006/relationships/image" Target="../media/Slide34.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1.xml"/>
  <Relationship Id="rId2" Type="http://schemas.openxmlformats.org/officeDocument/2006/relationships/image" Target="../media/Slide45.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190500" y="190500"/>
          <a:ext cx="6381750" cy="5048250"/>
          <a:chOff x="190500" y="190500"/>
          <a:chExt cx="6381750" cy="5048250"/>
        </a:xfrm>
      </p:grpSpPr>
      <p:pic>
        <p:nvPicPr>
          <p:cNvPr id="1" name="PHPPowerPoint logo" descr="PHPPowerPoint logo"/>
          <p:cNvPicPr>
            <a:picLocks noChangeAspect="1"/>
          </p:cNvPicPr>
          <p:nvPr/>
        </p:nvPicPr>
        <p:blipFill>
          <a:blip r:embed="rId2"/>
          <a:stretch>
            <a:fillRect/>
          </a:stretch>
        </p:blipFill>
        <p:spPr>
          <a:xfrm>
            <a:off x="190500" y="190500"/>
            <a:ext cx="704850" cy="685800"/>
          </a:xfrm>
          <a:prstGeom prst="rect">
            <a:avLst/>
          </a:prstGeom>
          <a:noFill/>
        </p:spPr>
      </p:pic>
      <p:sp>
        <p:nvSpPr>
          <p:cNvPr id="2" name=""/>
          <p:cNvSpPr txBox="1"/>
          <p:nvPr/>
        </p:nvSpPr>
        <p:spPr>
          <a:xfrm>
            <a:off x="666750" y="2190750"/>
            <a:ext cx="5715000" cy="2857500"/>
          </a:xfrm>
          <a:prstGeom prst="rect">
            <a:avLst/>
          </a:prstGeom>
          <a:noFill/>
        </p:spPr>
        <p:txBody>
          <a:bodyPr rtlCol="0" bIns="45720" lIns="91440" rIns="91440" tIns="45720">
            <a:spAutoFit/>
          </a:bodyPr>
          <a:lstStyle/>
          <a:p>
            <a:pPr algn="ctr" rtl="0" fontAlgn="base" marL="0" marR="0" indent="0" lvl="0">
              <a:lnSpc>
                <a:spcPct val="100000"/>
              </a:lnSpc>
              <a:spcBef>
                <a:spcPts val="0"/>
              </a:spcBef>
              <a:spcAft>
                <a:spcPts val="0"/>
              </a:spcAft>
            </a:pPr>
            <a:r>
              <a:rPr lang="en-US" b="1" sz="6000" spc="0" u="none">
                <a:solidFill>
                  <a:srgbClr val="E06B20">
                    <a:alpha val="100000"/>
                  </a:srgbClr>
                </a:solidFill>
                <a:latin typeface="Calibri"/>
              </a:rPr>
              <a:t><![CDATA[Thank You For Using ABCD Projec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762000" y="1905000"/>
          <a:ext cx="6477000" cy="4762500"/>
          <a:chOff x="762000" y="1905000"/>
          <a:chExt cx="6477000" cy="4762500"/>
        </a:xfrm>
      </p:grpSpPr>
      <p:sp>
        <p:nvSpPr>
          <p:cNvPr id="1" name=""/>
          <p:cNvSpPr txBox="1"/>
          <p:nvPr/>
        </p:nvSpPr>
        <p:spPr>
          <a:xfrm>
            <a:off x="762000" y="1905000"/>
            <a:ext cx="5715000" cy="2857500"/>
          </a:xfrm>
          <a:prstGeom prst="rect">
            <a:avLst/>
          </a:prstGeom>
          <a:noFill/>
        </p:spPr>
        <p:txBody>
          <a:bodyPr rtlCol="0" bIns="45720" lIns="91440" rIns="91440" tIns="45720">
            <a:spAutoFit/>
          </a:bodyPr>
          <a:lstStyle/>
          <a:p>
            <a:pPr algn="l" rtl="0" fontAlgn="base" marL="0" marR="0" indent="0" lvl="0">
              <a:lnSpc>
                <a:spcPct val="100000"/>
              </a:lnSpc>
              <a:spcBef>
                <a:spcPts val="0"/>
              </a:spcBef>
              <a:spcAft>
                <a:spcPts val="0"/>
              </a:spcAft>
            </a:pPr>
            <a:r>
              <a:rPr lang="en-US" sz="2000" spc="0" u="none">
                <a:solidFill>
                  <a:srgbClr val="E06B20">
                    <a:alpha val="100000"/>
                  </a:srgbClr>
                </a:solidFill>
                <a:latin typeface="Calibri"/>
              </a:rPr>
              <a:t><![CDATA[The Kasavu style saree is a traditional dress for the people of Kerala. Back in the day, patterned dresses were seen as a "crime", so the minimalistic approach was used. These sarees are always white cotton with a colored border. If the border is gold, it is a much more expensive dress and is generally used for weddings. If it is any other color, then it is worn every day. ]]></a:t>
            </a:r>
            <a:r>
              <a:rPr lang="en-US" b="1" sz="1500" spc="0" u="none">
                <a:solidFill>
                  <a:srgbClr val="ack">
                    <a:alpha val="100000"/>
                  </a:srgbClr>
                </a:solidFill>
                <a:latin typeface="Calibri"/>
              </a:rPr>
              <a:t><![CDATA[
Did you know?: 
]]></a:t>
            </a:r>
            <a:r>
              <a:rPr lang="en-US" sz="1000" spc="0" u="none">
                <a:solidFill>
                  <a:srgbClr val="ack">
                    <a:alpha val="100000"/>
                  </a:srgbClr>
                </a:solidFill>
                <a:latin typeface="Calibri"/>
              </a:rPr>
              <a:t><![CDATA[The wider the colored border is the more luxurious it i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809625" y="190500"/>
          <a:ext cx="5429250" cy="8572500"/>
          <a:chOff x="809625" y="190500"/>
          <a:chExt cx="5429250" cy="8572500"/>
        </a:xfrm>
      </p:grpSpPr>
      <p:pic>
        <p:nvPicPr>
          <p:cNvPr id="1" name="PHPPowerPoint logo" descr="PHPPowerPoint logo"/>
          <p:cNvPicPr>
            <a:picLocks noChangeAspect="1"/>
          </p:cNvPicPr>
          <p:nvPr/>
        </p:nvPicPr>
        <p:blipFill>
          <a:blip r:embed="rId2"/>
          <a:stretch>
            <a:fillRect/>
          </a:stretch>
        </p:blipFill>
        <p:spPr>
          <a:xfrm>
            <a:off x="809625" y="1905000"/>
            <a:ext cx="4619625" cy="6667500"/>
          </a:xfrm>
          <a:prstGeom prst="rect">
            <a:avLst/>
          </a:prstGeom>
          <a:noFill/>
          <a:effectLst>
            <a:outerShdw blurRad="57150" dist="190500" dir="5400000" algn="br" rotWithShape="0">
              <a:srgbClr val="000000">
                <a:alpha val="50000"/>
              </a:srgbClr>
            </a:outerShdw>
          </a:effectLst>
        </p:spPr>
      </p:pic>
      <p:sp>
        <p:nvSpPr>
          <p:cNvPr id="2" name=""/>
          <p:cNvSpPr txBox="1"/>
          <p:nvPr/>
        </p:nvSpPr>
        <p:spPr>
          <a:xfrm>
            <a:off x="2857500" y="190500"/>
            <a:ext cx="1905000" cy="476250"/>
          </a:xfrm>
          <a:prstGeom prst="rect">
            <a:avLst/>
          </a:prstGeom>
          <a:noFill/>
        </p:spPr>
        <p:txBody>
          <a:bodyPr rtlCol="0" bIns="45720" lIns="91440" rIns="91440" tIns="45720">
            <a:spAutoFit/>
          </a:bodyPr>
          <a:lstStyle/>
          <a:p>
            <a:pPr algn="l" rtl="0" fontAlgn="base" marL="0" marR="0" indent="0" lvl="0">
              <a:lnSpc>
                <a:spcPct val="100000"/>
              </a:lnSpc>
              <a:spcBef>
                <a:spcPts val="0"/>
              </a:spcBef>
              <a:spcAft>
                <a:spcPts val="0"/>
              </a:spcAft>
            </a:pPr>
            <a:r>
              <a:rPr lang="en-US" b="1" sz="2000" spc="0" u="none">
                <a:solidFill>
                  <a:srgbClr val="ack">
                    <a:alpha val="100000"/>
                  </a:srgbClr>
                </a:solidFill>
                <a:latin typeface="Calibri"/>
              </a:rPr>
              <a:t><![CDATA[Kerala Kasav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762000" y="1905000"/>
          <a:ext cx="6477000" cy="4762500"/>
          <a:chOff x="762000" y="1905000"/>
          <a:chExt cx="6477000" cy="4762500"/>
        </a:xfrm>
      </p:grpSpPr>
      <p:sp>
        <p:nvSpPr>
          <p:cNvPr id="1" name=""/>
          <p:cNvSpPr txBox="1"/>
          <p:nvPr/>
        </p:nvSpPr>
        <p:spPr>
          <a:xfrm>
            <a:off x="762000" y="1905000"/>
            <a:ext cx="5715000" cy="2857500"/>
          </a:xfrm>
          <a:prstGeom prst="rect">
            <a:avLst/>
          </a:prstGeom>
          <a:noFill/>
        </p:spPr>
        <p:txBody>
          <a:bodyPr rtlCol="0" bIns="45720" lIns="91440" rIns="91440" tIns="45720">
            <a:spAutoFit/>
          </a:bodyPr>
          <a:lstStyle/>
          <a:p>
            <a:pPr algn="l" rtl="0" fontAlgn="base" marL="0" marR="0" indent="0" lvl="0">
              <a:lnSpc>
                <a:spcPct val="100000"/>
              </a:lnSpc>
              <a:spcBef>
                <a:spcPts val="0"/>
              </a:spcBef>
              <a:spcAft>
                <a:spcPts val="0"/>
              </a:spcAft>
            </a:pPr>
            <a:r>
              <a:rPr lang="en-US" sz="2000" spc="0" u="none">
                <a:solidFill>
                  <a:srgbClr val="E06B20">
                    <a:alpha val="100000"/>
                  </a:srgbClr>
                </a:solidFill>
                <a:latin typeface="Calibri"/>
              </a:rPr>
              <a:t><![CDATA[Namasthe is a customary, non-contact form of Hindu greeting. Namaste is usually spoken with a slight bow and hands pressed together, palms touching and fingers pointing upwards. Namaste is used as a form of greeting, acknowledging, and welcoming a relative, guest, or stranger. In some contexts, it can be used to express gratitude for assistance offered or given and to thank people for their generosity. ]]></a:t>
            </a:r>
            <a:r>
              <a:rPr lang="en-US" b="1" sz="1500" spc="0" u="none">
                <a:solidFill>
                  <a:srgbClr val="ack">
                    <a:alpha val="100000"/>
                  </a:srgbClr>
                </a:solidFill>
                <a:latin typeface="Calibri"/>
              </a:rPr>
              <a:t><![CDATA[
Did you know?: 
]]></a:t>
            </a:r>
            <a:r>
              <a:rPr lang="en-US" sz="1000" spc="0" u="none">
                <a:solidFill>
                  <a:srgbClr val="ack">
                    <a:alpha val="100000"/>
                  </a:srgbClr>
                </a:solidFill>
                <a:latin typeface="Calibri"/>
              </a:rPr>
              <a:t><![CDATA[The gesture of joining both hands has more than a symbolic meaning. It is said to provide a connection between the right and left hemispheres of the brain thus representing unifica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809625" y="190500"/>
          <a:ext cx="5429250" cy="8572500"/>
          <a:chOff x="809625" y="190500"/>
          <a:chExt cx="5429250" cy="8572500"/>
        </a:xfrm>
      </p:grpSpPr>
      <p:pic>
        <p:nvPicPr>
          <p:cNvPr id="1" name="PHPPowerPoint logo" descr="PHPPowerPoint logo"/>
          <p:cNvPicPr>
            <a:picLocks noChangeAspect="1"/>
          </p:cNvPicPr>
          <p:nvPr/>
        </p:nvPicPr>
        <p:blipFill>
          <a:blip r:embed="rId2"/>
          <a:stretch>
            <a:fillRect/>
          </a:stretch>
        </p:blipFill>
        <p:spPr>
          <a:xfrm>
            <a:off x="809625" y="1905000"/>
            <a:ext cx="4619625" cy="6667500"/>
          </a:xfrm>
          <a:prstGeom prst="rect">
            <a:avLst/>
          </a:prstGeom>
          <a:noFill/>
          <a:effectLst>
            <a:outerShdw blurRad="57150" dist="190500" dir="5400000" algn="br" rotWithShape="0">
              <a:srgbClr val="000000">
                <a:alpha val="50000"/>
              </a:srgbClr>
            </a:outerShdw>
          </a:effectLst>
        </p:spPr>
      </p:pic>
      <p:sp>
        <p:nvSpPr>
          <p:cNvPr id="2" name=""/>
          <p:cNvSpPr txBox="1"/>
          <p:nvPr/>
        </p:nvSpPr>
        <p:spPr>
          <a:xfrm>
            <a:off x="2857500" y="190500"/>
            <a:ext cx="1905000" cy="476250"/>
          </a:xfrm>
          <a:prstGeom prst="rect">
            <a:avLst/>
          </a:prstGeom>
          <a:noFill/>
        </p:spPr>
        <p:txBody>
          <a:bodyPr rtlCol="0" bIns="45720" lIns="91440" rIns="91440" tIns="45720">
            <a:spAutoFit/>
          </a:bodyPr>
          <a:lstStyle/>
          <a:p>
            <a:pPr algn="l" rtl="0" fontAlgn="base" marL="0" marR="0" indent="0" lvl="0">
              <a:lnSpc>
                <a:spcPct val="100000"/>
              </a:lnSpc>
              <a:spcBef>
                <a:spcPts val="0"/>
              </a:spcBef>
              <a:spcAft>
                <a:spcPts val="0"/>
              </a:spcAft>
            </a:pPr>
            <a:r>
              <a:rPr lang="en-US" b="1" sz="2000" spc="0" u="none">
                <a:solidFill>
                  <a:srgbClr val="ack">
                    <a:alpha val="100000"/>
                  </a:srgbClr>
                </a:solidFill>
                <a:latin typeface="Calibri"/>
              </a:rPr>
              <a:t><![CDATA[Namasth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762000" y="1905000"/>
          <a:ext cx="6477000" cy="4762500"/>
          <a:chOff x="762000" y="1905000"/>
          <a:chExt cx="6477000" cy="4762500"/>
        </a:xfrm>
      </p:grpSpPr>
      <p:sp>
        <p:nvSpPr>
          <p:cNvPr id="1" name=""/>
          <p:cNvSpPr txBox="1"/>
          <p:nvPr/>
        </p:nvSpPr>
        <p:spPr>
          <a:xfrm>
            <a:off x="762000" y="1905000"/>
            <a:ext cx="5715000" cy="2857500"/>
          </a:xfrm>
          <a:prstGeom prst="rect">
            <a:avLst/>
          </a:prstGeom>
          <a:noFill/>
        </p:spPr>
        <p:txBody>
          <a:bodyPr rtlCol="0" bIns="45720" lIns="91440" rIns="91440" tIns="45720">
            <a:spAutoFit/>
          </a:bodyPr>
          <a:lstStyle/>
          <a:p>
            <a:pPr algn="l" rtl="0" fontAlgn="base" marL="0" marR="0" indent="0" lvl="0">
              <a:lnSpc>
                <a:spcPct val="100000"/>
              </a:lnSpc>
              <a:spcBef>
                <a:spcPts val="0"/>
              </a:spcBef>
              <a:spcAft>
                <a:spcPts val="0"/>
              </a:spcAft>
            </a:pPr>
            <a:r>
              <a:rPr lang="en-US" sz="2000" spc="0" u="none">
                <a:solidFill>
                  <a:srgbClr val="E06B20">
                    <a:alpha val="100000"/>
                  </a:srgbClr>
                </a:solidFill>
                <a:latin typeface="Calibri"/>
              </a:rPr>
              <a:t><![CDATA[The salwar kameez is a sleek design originating from the Indian state of Punjab. The 'kameez' is a knee length tunic with lots of intricate adornments. The 'salwar' are loose pajama-like trousers.
]]></a:t>
            </a:r>
            <a:r>
              <a:rPr lang="en-US" b="1" sz="1500" spc="0" u="none">
                <a:solidFill>
                  <a:srgbClr val="ack">
                    <a:alpha val="100000"/>
                  </a:srgbClr>
                </a:solidFill>
                <a:latin typeface="Calibri"/>
              </a:rPr>
              <a:t><![CDATA[
Did you know?: 
]]></a:t>
            </a:r>
            <a:r>
              <a:rPr lang="en-US" sz="1000" spc="0" u="none">
                <a:solidFill>
                  <a:srgbClr val="ack">
                    <a:alpha val="100000"/>
                  </a:srgbClr>
                </a:solidFill>
                <a:latin typeface="Calibri"/>
              </a:rPr>
              <a:t><![CDATA[In some regions of Asia, this dress is worn by both men and wome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809625" y="190500"/>
          <a:ext cx="5429250" cy="8572500"/>
          <a:chOff x="809625" y="190500"/>
          <a:chExt cx="5429250" cy="8572500"/>
        </a:xfrm>
      </p:grpSpPr>
      <p:pic>
        <p:nvPicPr>
          <p:cNvPr id="1" name="PHPPowerPoint logo" descr="PHPPowerPoint logo"/>
          <p:cNvPicPr>
            <a:picLocks noChangeAspect="1"/>
          </p:cNvPicPr>
          <p:nvPr/>
        </p:nvPicPr>
        <p:blipFill>
          <a:blip r:embed="rId2"/>
          <a:stretch>
            <a:fillRect/>
          </a:stretch>
        </p:blipFill>
        <p:spPr>
          <a:xfrm>
            <a:off x="809625" y="1905000"/>
            <a:ext cx="4619625" cy="6667500"/>
          </a:xfrm>
          <a:prstGeom prst="rect">
            <a:avLst/>
          </a:prstGeom>
          <a:noFill/>
          <a:effectLst>
            <a:outerShdw blurRad="57150" dist="190500" dir="5400000" algn="br" rotWithShape="0">
              <a:srgbClr val="000000">
                <a:alpha val="50000"/>
              </a:srgbClr>
            </a:outerShdw>
          </a:effectLst>
        </p:spPr>
      </p:pic>
      <p:sp>
        <p:nvSpPr>
          <p:cNvPr id="2" name=""/>
          <p:cNvSpPr txBox="1"/>
          <p:nvPr/>
        </p:nvSpPr>
        <p:spPr>
          <a:xfrm>
            <a:off x="2857500" y="190500"/>
            <a:ext cx="1905000" cy="476250"/>
          </a:xfrm>
          <a:prstGeom prst="rect">
            <a:avLst/>
          </a:prstGeom>
          <a:noFill/>
        </p:spPr>
        <p:txBody>
          <a:bodyPr rtlCol="0" bIns="45720" lIns="91440" rIns="91440" tIns="45720">
            <a:spAutoFit/>
          </a:bodyPr>
          <a:lstStyle/>
          <a:p>
            <a:pPr algn="l" rtl="0" fontAlgn="base" marL="0" marR="0" indent="0" lvl="0">
              <a:lnSpc>
                <a:spcPct val="100000"/>
              </a:lnSpc>
              <a:spcBef>
                <a:spcPts val="0"/>
              </a:spcBef>
              <a:spcAft>
                <a:spcPts val="0"/>
              </a:spcAft>
            </a:pPr>
            <a:r>
              <a:rPr lang="en-US" b="1" sz="2000" spc="0" u="none">
                <a:solidFill>
                  <a:srgbClr val="ack">
                    <a:alpha val="100000"/>
                  </a:srgbClr>
                </a:solidFill>
                <a:latin typeface="Calibri"/>
              </a:rPr>
              <a:t><![CDATA[Salwar Kameez]]></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762000" y="1905000"/>
          <a:ext cx="6477000" cy="4762500"/>
          <a:chOff x="762000" y="1905000"/>
          <a:chExt cx="6477000" cy="4762500"/>
        </a:xfrm>
      </p:grpSpPr>
      <p:sp>
        <p:nvSpPr>
          <p:cNvPr id="1" name=""/>
          <p:cNvSpPr txBox="1"/>
          <p:nvPr/>
        </p:nvSpPr>
        <p:spPr>
          <a:xfrm>
            <a:off x="762000" y="1905000"/>
            <a:ext cx="5715000" cy="2857500"/>
          </a:xfrm>
          <a:prstGeom prst="rect">
            <a:avLst/>
          </a:prstGeom>
          <a:noFill/>
        </p:spPr>
        <p:txBody>
          <a:bodyPr rtlCol="0" bIns="45720" lIns="91440" rIns="91440" tIns="45720">
            <a:spAutoFit/>
          </a:bodyPr>
          <a:lstStyle/>
          <a:p>
            <a:pPr algn="l" rtl="0" fontAlgn="base" marL="0" marR="0" indent="0" lvl="0">
              <a:lnSpc>
                <a:spcPct val="100000"/>
              </a:lnSpc>
              <a:spcBef>
                <a:spcPts val="0"/>
              </a:spcBef>
              <a:spcAft>
                <a:spcPts val="0"/>
              </a:spcAft>
            </a:pPr>
            <a:r>
              <a:rPr lang="en-US" sz="2000" spc="0" u="none">
                <a:solidFill>
                  <a:srgbClr val="E06B20">
                    <a:alpha val="100000"/>
                  </a:srgbClr>
                </a:solidFill>
                <a:latin typeface="Calibri"/>
              </a:rPr>
              <a:t><![CDATA[Gujarathi saree, also known as Surat saree, is a very interesting variation of the traditional saree. In this dress, the pallu (or drape) is worn hanging forward as opposed to hanging back over one shoulder. These sarees are usually found in the bandhej print, which is uniquely found in Gujarat. These sarees are generally only worn on special occassions, such as weddings and festivals, but also can be found in plain colors for every day life.]]></a:t>
            </a:r>
            <a:r>
              <a:rPr lang="en-US" b="1" sz="1500" spc="0" u="none">
                <a:solidFill>
                  <a:srgbClr val="ack">
                    <a:alpha val="100000"/>
                  </a:srgbClr>
                </a:solidFill>
                <a:latin typeface="Calibri"/>
              </a:rPr>
              <a:t><![CDATA[
Did you know?: 
]]></a:t>
            </a:r>
            <a:r>
              <a:rPr lang="en-US" sz="1000" spc="0" u="none">
                <a:solidFill>
                  <a:srgbClr val="ack">
                    <a:alpha val="100000"/>
                  </a:srgbClr>
                </a:solidFill>
                <a:latin typeface="Calibri"/>
              </a:rPr>
              <a:t><![CDATA[Gujarat is the home to tallest statue in the world.]]></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809625" y="190500"/>
          <a:ext cx="5429250" cy="8572500"/>
          <a:chOff x="809625" y="190500"/>
          <a:chExt cx="5429250" cy="8572500"/>
        </a:xfrm>
      </p:grpSpPr>
      <p:pic>
        <p:nvPicPr>
          <p:cNvPr id="1" name="PHPPowerPoint logo" descr="PHPPowerPoint logo"/>
          <p:cNvPicPr>
            <a:picLocks noChangeAspect="1"/>
          </p:cNvPicPr>
          <p:nvPr/>
        </p:nvPicPr>
        <p:blipFill>
          <a:blip r:embed="rId2"/>
          <a:stretch>
            <a:fillRect/>
          </a:stretch>
        </p:blipFill>
        <p:spPr>
          <a:xfrm>
            <a:off x="809625" y="1905000"/>
            <a:ext cx="4619625" cy="6667500"/>
          </a:xfrm>
          <a:prstGeom prst="rect">
            <a:avLst/>
          </a:prstGeom>
          <a:noFill/>
          <a:effectLst>
            <a:outerShdw blurRad="57150" dist="190500" dir="5400000" algn="br" rotWithShape="0">
              <a:srgbClr val="000000">
                <a:alpha val="50000"/>
              </a:srgbClr>
            </a:outerShdw>
          </a:effectLst>
        </p:spPr>
      </p:pic>
      <p:sp>
        <p:nvSpPr>
          <p:cNvPr id="2" name=""/>
          <p:cNvSpPr txBox="1"/>
          <p:nvPr/>
        </p:nvSpPr>
        <p:spPr>
          <a:xfrm>
            <a:off x="2857500" y="190500"/>
            <a:ext cx="1905000" cy="476250"/>
          </a:xfrm>
          <a:prstGeom prst="rect">
            <a:avLst/>
          </a:prstGeom>
          <a:noFill/>
        </p:spPr>
        <p:txBody>
          <a:bodyPr rtlCol="0" bIns="45720" lIns="91440" rIns="91440" tIns="45720">
            <a:spAutoFit/>
          </a:bodyPr>
          <a:lstStyle/>
          <a:p>
            <a:pPr algn="l" rtl="0" fontAlgn="base" marL="0" marR="0" indent="0" lvl="0">
              <a:lnSpc>
                <a:spcPct val="100000"/>
              </a:lnSpc>
              <a:spcBef>
                <a:spcPts val="0"/>
              </a:spcBef>
              <a:spcAft>
                <a:spcPts val="0"/>
              </a:spcAft>
            </a:pPr>
            <a:r>
              <a:rPr lang="en-US" b="1" sz="2000" spc="0" u="none">
                <a:solidFill>
                  <a:srgbClr val="ack">
                    <a:alpha val="100000"/>
                  </a:srgbClr>
                </a:solidFill>
                <a:latin typeface="Calibri"/>
              </a:rPr>
              <a:t><![CDATA[Gujarathi Sare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762000" y="1905000"/>
          <a:ext cx="6477000" cy="4762500"/>
          <a:chOff x="762000" y="1905000"/>
          <a:chExt cx="6477000" cy="4762500"/>
        </a:xfrm>
      </p:grpSpPr>
      <p:sp>
        <p:nvSpPr>
          <p:cNvPr id="1" name=""/>
          <p:cNvSpPr txBox="1"/>
          <p:nvPr/>
        </p:nvSpPr>
        <p:spPr>
          <a:xfrm>
            <a:off x="762000" y="1905000"/>
            <a:ext cx="5715000" cy="2857500"/>
          </a:xfrm>
          <a:prstGeom prst="rect">
            <a:avLst/>
          </a:prstGeom>
          <a:noFill/>
        </p:spPr>
        <p:txBody>
          <a:bodyPr rtlCol="0" bIns="45720" lIns="91440" rIns="91440" tIns="45720">
            <a:spAutoFit/>
          </a:bodyPr>
          <a:lstStyle/>
          <a:p>
            <a:pPr algn="l" rtl="0" fontAlgn="base" marL="0" marR="0" indent="0" lvl="0">
              <a:lnSpc>
                <a:spcPct val="100000"/>
              </a:lnSpc>
              <a:spcBef>
                <a:spcPts val="0"/>
              </a:spcBef>
              <a:spcAft>
                <a:spcPts val="0"/>
              </a:spcAft>
            </a:pPr>
            <a:r>
              <a:rPr lang="en-US" sz="2000" spc="0" u="none">
                <a:solidFill>
                  <a:srgbClr val="E06B20">
                    <a:alpha val="100000"/>
                  </a:srgbClr>
                </a:solidFill>
                <a:latin typeface="Calibri"/>
              </a:rPr>
              <a:t><![CDATA[Saree is a cultural icon worn by women in India. It is a continuous weave of fabric, 4-12 meters or 15-30 feet long draped around a woman in different ways. This fabric is traditionally made from natural fibers like Cotton & silk. Man made fibers like polyester, chiffon are also used. It is worn with an upper garment called 'choli or saree blouse'. And a lower underlayer called petticoat which gives the Saree some form. 
]]></a:t>
            </a:r>
            <a:r>
              <a:rPr lang="en-US" b="1" sz="1500" spc="0" u="none">
                <a:solidFill>
                  <a:srgbClr val="ack">
                    <a:alpha val="100000"/>
                  </a:srgbClr>
                </a:solidFill>
                <a:latin typeface="Calibri"/>
              </a:rPr>
              <a:t><![CDATA[
Did you know?: 
]]></a:t>
            </a:r>
            <a:r>
              <a:rPr lang="en-US" sz="1000" spc="0" u="none">
                <a:solidFill>
                  <a:srgbClr val="ack">
                    <a:alpha val="100000"/>
                  </a:srgbClr>
                </a:solidFill>
                <a:latin typeface="Calibri"/>
              </a:rPr>
              <a:t><![CDATA[There are more than 100 ways of wearing a sare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809625" y="190500"/>
          <a:ext cx="5429250" cy="8572500"/>
          <a:chOff x="809625" y="190500"/>
          <a:chExt cx="5429250" cy="8572500"/>
        </a:xfrm>
      </p:grpSpPr>
      <p:pic>
        <p:nvPicPr>
          <p:cNvPr id="1" name="PHPPowerPoint logo" descr="PHPPowerPoint logo"/>
          <p:cNvPicPr>
            <a:picLocks noChangeAspect="1"/>
          </p:cNvPicPr>
          <p:nvPr/>
        </p:nvPicPr>
        <p:blipFill>
          <a:blip r:embed="rId2"/>
          <a:stretch>
            <a:fillRect/>
          </a:stretch>
        </p:blipFill>
        <p:spPr>
          <a:xfrm>
            <a:off x="809625" y="1905000"/>
            <a:ext cx="4619625" cy="6667500"/>
          </a:xfrm>
          <a:prstGeom prst="rect">
            <a:avLst/>
          </a:prstGeom>
          <a:noFill/>
          <a:effectLst>
            <a:outerShdw blurRad="57150" dist="190500" dir="5400000" algn="br" rotWithShape="0">
              <a:srgbClr val="000000">
                <a:alpha val="50000"/>
              </a:srgbClr>
            </a:outerShdw>
          </a:effectLst>
        </p:spPr>
      </p:pic>
      <p:sp>
        <p:nvSpPr>
          <p:cNvPr id="2" name=""/>
          <p:cNvSpPr txBox="1"/>
          <p:nvPr/>
        </p:nvSpPr>
        <p:spPr>
          <a:xfrm>
            <a:off x="2857500" y="190500"/>
            <a:ext cx="1905000" cy="476250"/>
          </a:xfrm>
          <a:prstGeom prst="rect">
            <a:avLst/>
          </a:prstGeom>
          <a:noFill/>
        </p:spPr>
        <p:txBody>
          <a:bodyPr rtlCol="0" bIns="45720" lIns="91440" rIns="91440" tIns="45720">
            <a:spAutoFit/>
          </a:bodyPr>
          <a:lstStyle/>
          <a:p>
            <a:pPr algn="l" rtl="0" fontAlgn="base" marL="0" marR="0" indent="0" lvl="0">
              <a:lnSpc>
                <a:spcPct val="100000"/>
              </a:lnSpc>
              <a:spcBef>
                <a:spcPts val="0"/>
              </a:spcBef>
              <a:spcAft>
                <a:spcPts val="0"/>
              </a:spcAft>
            </a:pPr>
            <a:r>
              <a:rPr lang="en-US" b="1" sz="2000" spc="0" u="none">
                <a:solidFill>
                  <a:srgbClr val="ack">
                    <a:alpha val="100000"/>
                  </a:srgbClr>
                </a:solidFill>
                <a:latin typeface="Calibri"/>
              </a:rPr>
              <a:t><![CDATA[Saree]]></a:t>
            </a:r>
          </a:p>
        </p:txBody>
      </p:sp>
    </p:spTree>
  </p:cSld>
  <p:clrMapOvr>
    <a:masterClrMapping/>
  </p:clrMapOvr>
</p:sld>
</file>

<file path=ppt/theme/theme1.xml><?xml version="1.0" encoding="utf-8"?>
<a:theme xmlns:a="http://schemas.openxmlformats.org/drawingml/2006/main" name="Theme35">
  <a:themeElements>
    <a:clrScheme name="Theme35">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Theme35">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Theme35">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Slides>11</Slides>
  <ScaleCrop>false</ScaleCrop>
  <HeadingPairs>
    <vt:vector size="4" baseType="variant">
      <vt:variant>
        <vt:lpstr>Theme</vt:lpstr>
      </vt:variant>
      <vt:variant>
        <vt:i4>1</vt:i4>
      </vt:variant>
      <vt:variant>
        <vt:lpstr>Slide Titles</vt:lpstr>
      </vt:variant>
      <vt:variant>
        <vt:i4>1</vt:i4>
      </vt:variant>
    </vt:vector>
  </HeadingPairs>
  <TitlesOfParts>
    <vt:vector size="1" baseType="lpstr">
      <vt:lpstr>Office Theme</vt:lpstr>
    </vt:vector>
  </TitlesOfParts>
  <Company>Microsoft Corporation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Unknown Creator</dc:creator>
  <cp:lastModifiedBy>Unknown Creator</cp:lastModifiedBy>
  <dcterms:created xsi:type="dcterms:W3CDTF">2022-08-10T01:45:27Z</dcterms:created>
  <dcterms:modified xsi:type="dcterms:W3CDTF">2022-08-10T01:45:27Z</dcterms:modified>
  <dc:title>Untitled Presentation</dc:title>
  <dc:description/>
  <dc:subject/>
  <cp:keywords/>
  <cp:category/>
</cp:coreProperties>
</file>

<file path=docProps/custom.xml><?xml version="1.0" encoding="utf-8"?>
<Properties xmlns="http://schemas.openxmlformats.org/officeDocument/2006/custom-properties" xmlns:vt="http://schemas.openxmlformats.org/officeDocument/2006/docPropsVTypes"/>
</file>