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  <p:sldMasterId id="2147483671" r:id="rId3"/>
    <p:sldMasterId id="2147483672" r:id="rId4"/>
    <p:sldMasterId id="2147483673" r:id="rId5"/>
    <p:sldMasterId id="2147483674" r:id="rId6"/>
    <p:sldMasterId id="2147483675" r:id="rId7"/>
    <p:sldMasterId id="2147483676" r:id="rId8"/>
    <p:sldMasterId id="2147483677" r:id="rId9"/>
    <p:sldMasterId id="2147483678" r:id="rId10"/>
  </p:sldMasterIdLst>
  <p:notesMasterIdLst>
    <p:notesMasterId r:id="rId13"/>
  </p:notesMasterIdLst>
  <p:sldIdLst>
    <p:sldId id="256" r:id="rId11"/>
    <p:sldId id="25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notesMaster" Target="notesMasters/notesMaster1.xml" /><Relationship Id="rId3" Type="http://schemas.openxmlformats.org/officeDocument/2006/relationships/slideMaster" Target="slideMasters/slideMaster3.xml" /><Relationship Id="rId7" Type="http://schemas.openxmlformats.org/officeDocument/2006/relationships/slideMaster" Target="slideMasters/slideMaster7.xml" /><Relationship Id="rId12" Type="http://schemas.openxmlformats.org/officeDocument/2006/relationships/slide" Target="slides/slide2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" Target="slides/slide1.xml" /><Relationship Id="rId5" Type="http://schemas.openxmlformats.org/officeDocument/2006/relationships/slideMaster" Target="slideMasters/slideMaster5.xml" /><Relationship Id="rId15" Type="http://schemas.openxmlformats.org/officeDocument/2006/relationships/viewProps" Target="viewProps.xml" /><Relationship Id="rId10" Type="http://schemas.openxmlformats.org/officeDocument/2006/relationships/slideMaster" Target="slideMasters/slideMaster10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Image">
  <p:cSld name="SingleIm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1285875" y="928688"/>
            <a:ext cx="6929438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columns">
  <p:cSld name="Title and Content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82700" y="857238"/>
            <a:ext cx="7392988" cy="12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282700" y="2214560"/>
            <a:ext cx="7392988" cy="207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1282700" y="1143000"/>
            <a:ext cx="7175555" cy="33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">
  <p:cSld name="Summary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bl" idx="2"/>
          </p:nvPr>
        </p:nvSpPr>
        <p:spPr>
          <a:xfrm>
            <a:off x="1282700" y="1142990"/>
            <a:ext cx="7392988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Title Slide">
  <p:cSld name="Cover 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014442" y="3786196"/>
            <a:ext cx="7772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4937124" y="4037034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>
  <p:cSld name="Section Divi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514376" y="3929072"/>
            <a:ext cx="7772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4437058" y="4286262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Divider">
  <p:cSld name="1_Section Divi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00100" y="3714758"/>
            <a:ext cx="7772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4937061" y="4214824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2"/>
          </p:nvPr>
        </p:nvSpPr>
        <p:spPr>
          <a:xfrm>
            <a:off x="785786" y="857238"/>
            <a:ext cx="3880405" cy="38804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3"/>
          </p:nvPr>
        </p:nvSpPr>
        <p:spPr>
          <a:xfrm>
            <a:off x="6000759" y="642924"/>
            <a:ext cx="2500331" cy="250033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2 Columns text with 1 image">
  <p:cSld name="1_2 Columns text with 1 imag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1" y="1131707"/>
            <a:ext cx="4103688" cy="32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2"/>
          </p:nvPr>
        </p:nvSpPr>
        <p:spPr>
          <a:xfrm>
            <a:off x="457200" y="750886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3"/>
          </p:nvPr>
        </p:nvSpPr>
        <p:spPr>
          <a:xfrm>
            <a:off x="1303866" y="1651001"/>
            <a:ext cx="2331496" cy="233149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 Column text with 1 image">
  <p:cSld name="1_1 Column text with 1 imag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0" y="1071552"/>
            <a:ext cx="1928826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 flipH="1">
            <a:off x="6715141" y="1071552"/>
            <a:ext cx="1927238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4572000" y="2800339"/>
            <a:ext cx="1928826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4"/>
          </p:nvPr>
        </p:nvSpPr>
        <p:spPr>
          <a:xfrm>
            <a:off x="6715141" y="2800339"/>
            <a:ext cx="1927238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5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6"/>
          </p:nvPr>
        </p:nvSpPr>
        <p:spPr>
          <a:xfrm>
            <a:off x="1285852" y="1214428"/>
            <a:ext cx="2968694" cy="2968692"/>
          </a:xfrm>
          <a:prstGeom prst="ellipse">
            <a:avLst/>
          </a:prstGeom>
          <a:noFill/>
          <a:ln w="114300" cap="flat" cmpd="sng">
            <a:solidFill>
              <a:srgbClr val="1D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 text with image">
  <p:cSld name="1_2 column text with imag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82700" y="2928952"/>
            <a:ext cx="3289300" cy="12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rabi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lphaL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2"/>
          </p:nvPr>
        </p:nvSpPr>
        <p:spPr>
          <a:xfrm>
            <a:off x="1282700" y="1142990"/>
            <a:ext cx="3289300" cy="16573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4883150" y="2928952"/>
            <a:ext cx="3260750" cy="12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rabi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lphaL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5"/>
          </p:nvPr>
        </p:nvSpPr>
        <p:spPr>
          <a:xfrm>
            <a:off x="4859338" y="1142990"/>
            <a:ext cx="3289300" cy="16573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7254875" y="4727575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2286000" y="4710112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667125" y="4702175"/>
            <a:ext cx="28844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 with 1 image">
  <p:cSld name="2 column text with 1 imag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pic" idx="2"/>
          </p:nvPr>
        </p:nvSpPr>
        <p:spPr>
          <a:xfrm>
            <a:off x="1282699" y="1128716"/>
            <a:ext cx="7075515" cy="16573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282700" y="2928940"/>
            <a:ext cx="3001962" cy="129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xfrm>
            <a:off x="4859338" y="2928940"/>
            <a:ext cx="3427438" cy="129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dt" idx="10"/>
          </p:nvPr>
        </p:nvSpPr>
        <p:spPr>
          <a:xfrm>
            <a:off x="2286000" y="4710112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3667125" y="4702175"/>
            <a:ext cx="28844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211512" y="4713287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7 Column with image">
  <p:cSld name="1_7 Column with imag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68329" y="2143122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2563838" y="2143122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4659347" y="2143122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4"/>
          </p:nvPr>
        </p:nvSpPr>
        <p:spPr>
          <a:xfrm>
            <a:off x="6754857" y="2143122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5"/>
          </p:nvPr>
        </p:nvSpPr>
        <p:spPr>
          <a:xfrm>
            <a:off x="468313" y="4000511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6"/>
          </p:nvPr>
        </p:nvSpPr>
        <p:spPr>
          <a:xfrm>
            <a:off x="2563822" y="4000511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7"/>
          </p:nvPr>
        </p:nvSpPr>
        <p:spPr>
          <a:xfrm>
            <a:off x="4659331" y="4000511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8"/>
          </p:nvPr>
        </p:nvSpPr>
        <p:spPr>
          <a:xfrm>
            <a:off x="6754841" y="4000511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9"/>
          </p:nvPr>
        </p:nvSpPr>
        <p:spPr>
          <a:xfrm>
            <a:off x="457200" y="679448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8  Column call out box with image">
  <p:cSld name="1_8  Column call out box with image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457200" y="679448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6750860" y="2133596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4650055" y="2133596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4"/>
          </p:nvPr>
        </p:nvSpPr>
        <p:spPr>
          <a:xfrm>
            <a:off x="2549251" y="2133596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5"/>
          </p:nvPr>
        </p:nvSpPr>
        <p:spPr>
          <a:xfrm>
            <a:off x="468297" y="2133596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6"/>
          </p:nvPr>
        </p:nvSpPr>
        <p:spPr>
          <a:xfrm>
            <a:off x="4650055" y="4000510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7"/>
          </p:nvPr>
        </p:nvSpPr>
        <p:spPr>
          <a:xfrm>
            <a:off x="2549251" y="4000510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8"/>
          </p:nvPr>
        </p:nvSpPr>
        <p:spPr>
          <a:xfrm>
            <a:off x="468297" y="4000510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9"/>
          </p:nvPr>
        </p:nvSpPr>
        <p:spPr>
          <a:xfrm>
            <a:off x="6750860" y="4000510"/>
            <a:ext cx="1889125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57200" y="679448"/>
            <a:ext cx="38354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283359" y="1142990"/>
            <a:ext cx="2146293" cy="286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1282699" y="1142990"/>
            <a:ext cx="2146293" cy="286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3783029" y="1142990"/>
            <a:ext cx="2146293" cy="286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2700" y="1142989"/>
            <a:ext cx="3576638" cy="307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143504" y="1142989"/>
            <a:ext cx="3532184" cy="307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3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Column text with 1 pie">
  <p:cSld name="1_2Column text with 1 pi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chart" idx="2"/>
          </p:nvPr>
        </p:nvSpPr>
        <p:spPr>
          <a:xfrm>
            <a:off x="4572001" y="1071552"/>
            <a:ext cx="4103687" cy="335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1282700" y="1071562"/>
            <a:ext cx="2928937" cy="315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table">
  <p:cSld name="Text with tab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82700" y="1000114"/>
            <a:ext cx="7392988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lphaL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tbl" idx="2"/>
          </p:nvPr>
        </p:nvSpPr>
        <p:spPr>
          <a:xfrm>
            <a:off x="1282700" y="1500180"/>
            <a:ext cx="7146952" cy="251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3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Column text with 1 chart">
  <p:cSld name="1_2Column text with 1 char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282700" y="1142990"/>
            <a:ext cx="2978150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lphaL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chart" idx="2"/>
          </p:nvPr>
        </p:nvSpPr>
        <p:spPr>
          <a:xfrm>
            <a:off x="1282700" y="2071684"/>
            <a:ext cx="7116234" cy="207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572001" y="1128715"/>
            <a:ext cx="3857651" cy="72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AutoNum type="alphaLcPeriod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4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Column text with 1 chart">
  <p:cSld name="2Column text with 1 char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chart" idx="2"/>
          </p:nvPr>
        </p:nvSpPr>
        <p:spPr>
          <a:xfrm>
            <a:off x="4572001" y="1142991"/>
            <a:ext cx="4103687" cy="32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1282700" y="1142989"/>
            <a:ext cx="3003550" cy="335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text with 1 image">
  <p:cSld name="2 Columns text with 1 imag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1" y="1131707"/>
            <a:ext cx="4103688" cy="32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2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3"/>
          </p:nvPr>
        </p:nvSpPr>
        <p:spPr>
          <a:xfrm>
            <a:off x="1285852" y="1214428"/>
            <a:ext cx="2968694" cy="2968692"/>
          </a:xfrm>
          <a:prstGeom prst="ellipse">
            <a:avLst/>
          </a:prstGeom>
          <a:noFill/>
          <a:ln w="114300" cap="flat" cmpd="sng">
            <a:solidFill>
              <a:srgbClr val="1DAB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theme" Target="../theme/theme10.xml" /><Relationship Id="rId1" Type="http://schemas.openxmlformats.org/officeDocument/2006/relationships/slideLayout" Target="../slideLayouts/slideLayout21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13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4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 /><Relationship Id="rId1" Type="http://schemas.openxmlformats.org/officeDocument/2006/relationships/slideLayout" Target="../slideLayouts/slideLayout15.xml" 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16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6.xml" /><Relationship Id="rId1" Type="http://schemas.openxmlformats.org/officeDocument/2006/relationships/slideLayout" Target="../slideLayouts/slideLayout17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8.xml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Deep Blue Final 1 RIPPLEs.png"/>
          <p:cNvPicPr preferRelativeResize="0"/>
          <p:nvPr/>
        </p:nvPicPr>
        <p:blipFill rotWithShape="1">
          <a:blip r:embed="rId14">
            <a:alphaModFix/>
          </a:blip>
          <a:srcRect t="25281" r="49003" b="7416"/>
          <a:stretch/>
        </p:blipFill>
        <p:spPr>
          <a:xfrm>
            <a:off x="-11112" y="0"/>
            <a:ext cx="3940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pic>
        <p:nvPicPr>
          <p:cNvPr id="16" name="Shape 16" descr="mastek logo new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deep blue Final RGB 1 inch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42875" y="4214812"/>
            <a:ext cx="855662" cy="854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Shape 229"/>
          <p:cNvGrpSpPr/>
          <p:nvPr/>
        </p:nvGrpSpPr>
        <p:grpSpPr>
          <a:xfrm>
            <a:off x="6735762" y="1804987"/>
            <a:ext cx="1914525" cy="1054100"/>
            <a:chOff x="6735762" y="1804987"/>
            <a:chExt cx="1914525" cy="1054100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35762" y="1804987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 txBox="1"/>
            <p:nvPr/>
          </p:nvSpPr>
          <p:spPr>
            <a:xfrm>
              <a:off x="6751637" y="21336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Shape 232"/>
          <p:cNvSpPr/>
          <p:nvPr/>
        </p:nvSpPr>
        <p:spPr>
          <a:xfrm>
            <a:off x="7213600" y="1052512"/>
            <a:ext cx="963612" cy="963612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4638675" y="1804987"/>
            <a:ext cx="1914525" cy="1054100"/>
            <a:chOff x="4638675" y="1804987"/>
            <a:chExt cx="1914525" cy="1054100"/>
          </a:xfrm>
        </p:grpSpPr>
        <p:pic>
          <p:nvPicPr>
            <p:cNvPr id="234" name="Shape 2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38675" y="1804987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Shape 235"/>
            <p:cNvSpPr txBox="1"/>
            <p:nvPr/>
          </p:nvSpPr>
          <p:spPr>
            <a:xfrm>
              <a:off x="4649787" y="21336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5111750" y="1052512"/>
            <a:ext cx="965200" cy="963612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2535237" y="1804987"/>
            <a:ext cx="1914525" cy="1054100"/>
            <a:chOff x="2535237" y="1804987"/>
            <a:chExt cx="1914525" cy="1054100"/>
          </a:xfrm>
        </p:grpSpPr>
        <p:pic>
          <p:nvPicPr>
            <p:cNvPr id="238" name="Shape 2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35237" y="1804987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 txBox="1"/>
            <p:nvPr/>
          </p:nvSpPr>
          <p:spPr>
            <a:xfrm>
              <a:off x="2549525" y="21336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Shape 240"/>
          <p:cNvSpPr/>
          <p:nvPr/>
        </p:nvSpPr>
        <p:spPr>
          <a:xfrm>
            <a:off x="3011487" y="1052512"/>
            <a:ext cx="965200" cy="963612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457200" y="1804987"/>
            <a:ext cx="1914525" cy="1054100"/>
            <a:chOff x="457200" y="1804987"/>
            <a:chExt cx="1914525" cy="1054100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200" y="1804987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 txBox="1"/>
            <p:nvPr/>
          </p:nvSpPr>
          <p:spPr>
            <a:xfrm>
              <a:off x="468312" y="21336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Shape 244"/>
          <p:cNvSpPr/>
          <p:nvPr/>
        </p:nvSpPr>
        <p:spPr>
          <a:xfrm>
            <a:off x="930275" y="1052512"/>
            <a:ext cx="965200" cy="963612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6735762" y="3670300"/>
            <a:ext cx="1914525" cy="1054100"/>
            <a:chOff x="6735762" y="3670300"/>
            <a:chExt cx="1914525" cy="1054100"/>
          </a:xfrm>
        </p:grpSpPr>
        <p:pic>
          <p:nvPicPr>
            <p:cNvPr id="246" name="Shape 2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35762" y="3670300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Shape 247"/>
            <p:cNvSpPr txBox="1"/>
            <p:nvPr/>
          </p:nvSpPr>
          <p:spPr>
            <a:xfrm>
              <a:off x="6751637" y="40005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Shape 248"/>
          <p:cNvSpPr/>
          <p:nvPr/>
        </p:nvSpPr>
        <p:spPr>
          <a:xfrm>
            <a:off x="7213600" y="2919412"/>
            <a:ext cx="963612" cy="965200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Shape 249"/>
          <p:cNvGrpSpPr/>
          <p:nvPr/>
        </p:nvGrpSpPr>
        <p:grpSpPr>
          <a:xfrm>
            <a:off x="4638675" y="3670300"/>
            <a:ext cx="1914525" cy="1054100"/>
            <a:chOff x="4638675" y="3670300"/>
            <a:chExt cx="1914525" cy="1054100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38675" y="3670300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 txBox="1"/>
            <p:nvPr/>
          </p:nvSpPr>
          <p:spPr>
            <a:xfrm>
              <a:off x="4649787" y="40005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Shape 252"/>
          <p:cNvSpPr/>
          <p:nvPr/>
        </p:nvSpPr>
        <p:spPr>
          <a:xfrm>
            <a:off x="5111750" y="2919412"/>
            <a:ext cx="965200" cy="965200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2535237" y="3670300"/>
            <a:ext cx="1914525" cy="1054100"/>
            <a:chOff x="2535237" y="3670300"/>
            <a:chExt cx="1914525" cy="1054100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35237" y="3670300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2549525" y="40005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3011487" y="2919412"/>
            <a:ext cx="965200" cy="965200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457200" y="3670300"/>
            <a:ext cx="1914525" cy="1054100"/>
            <a:chOff x="457200" y="3670300"/>
            <a:chExt cx="1914525" cy="1054100"/>
          </a:xfrm>
        </p:grpSpPr>
        <p:pic>
          <p:nvPicPr>
            <p:cNvPr id="258" name="Shape 2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200" y="3670300"/>
              <a:ext cx="1914525" cy="105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Shape 259"/>
            <p:cNvSpPr txBox="1"/>
            <p:nvPr/>
          </p:nvSpPr>
          <p:spPr>
            <a:xfrm>
              <a:off x="468312" y="4000500"/>
              <a:ext cx="1889125" cy="714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>
            <a:off x="930275" y="2919412"/>
            <a:ext cx="965200" cy="965200"/>
          </a:xfrm>
          <a:prstGeom prst="ellipse">
            <a:avLst/>
          </a:prstGeom>
          <a:solidFill>
            <a:srgbClr val="B2B2B2"/>
          </a:solidFill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 descr="Deep Blue Final1 rippl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084262"/>
            <a:ext cx="3470275" cy="34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mastek logo 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deep blue Final RGB 1 inc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" y="4214812"/>
            <a:ext cx="855662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 descr="Deep Blue Final 1 RIPPLEs.png"/>
          <p:cNvPicPr preferRelativeResize="0"/>
          <p:nvPr/>
        </p:nvPicPr>
        <p:blipFill rotWithShape="1">
          <a:blip r:embed="rId3">
            <a:alphaModFix/>
          </a:blip>
          <a:srcRect t="25281" r="49003" b="7416"/>
          <a:stretch/>
        </p:blipFill>
        <p:spPr>
          <a:xfrm>
            <a:off x="-11112" y="0"/>
            <a:ext cx="3940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mastek logo 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deep blue Final RGB 1 inc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" y="4214812"/>
            <a:ext cx="855662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mastek logo 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 descr="Deep Blue Final 1 RIPPLEs.png"/>
          <p:cNvPicPr preferRelativeResize="0"/>
          <p:nvPr/>
        </p:nvPicPr>
        <p:blipFill rotWithShape="1">
          <a:blip r:embed="rId3">
            <a:alphaModFix/>
          </a:blip>
          <a:srcRect t="25281" r="49003" b="7416"/>
          <a:stretch/>
        </p:blipFill>
        <p:spPr>
          <a:xfrm>
            <a:off x="-11112" y="0"/>
            <a:ext cx="3940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mastek logo 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deep blue Final RGB 1 inc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" y="4214812"/>
            <a:ext cx="855662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211512" y="4713287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7254875" y="4727575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286000" y="4710112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667125" y="4702175"/>
            <a:ext cx="28844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 descr="Deep Blue Final 1 RIPPLEs.png"/>
          <p:cNvPicPr preferRelativeResize="0"/>
          <p:nvPr/>
        </p:nvPicPr>
        <p:blipFill rotWithShape="1">
          <a:blip r:embed="rId3">
            <a:alphaModFix/>
          </a:blip>
          <a:srcRect t="25281" r="49003" b="7416"/>
          <a:stretch/>
        </p:blipFill>
        <p:spPr>
          <a:xfrm>
            <a:off x="-11112" y="0"/>
            <a:ext cx="3940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 descr="mastek logo 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837" y="4500562"/>
            <a:ext cx="627062" cy="42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 descr="deep blue Final RGB 1 inc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" y="4214812"/>
            <a:ext cx="855662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2286000" y="4710112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667125" y="4702175"/>
            <a:ext cx="28844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211512" y="4713287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882650" y="1071562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191375" y="1071562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4762" y="1071562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978150" y="1071562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82650" y="2928937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978150" y="2928937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084762" y="2928937"/>
            <a:ext cx="1071562" cy="1071562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282700" y="357187"/>
            <a:ext cx="686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 flipH="1">
            <a:off x="1282700" y="1143000"/>
            <a:ext cx="7404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lphaLcPeriod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275175" y="133649"/>
            <a:ext cx="6554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Architecture </a:t>
            </a:r>
            <a:endParaRPr sz="2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786187" y="4757737"/>
            <a:ext cx="8572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5980112" y="4749800"/>
            <a:ext cx="2071687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www.mastek.com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5091112" y="4760912"/>
            <a:ext cx="3889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4F307-7952-4222-80E3-5A69CFBC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37" y="547004"/>
            <a:ext cx="6940946" cy="3818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82700" y="472966"/>
            <a:ext cx="3576638" cy="4141075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Technologies Used</a:t>
            </a:r>
          </a:p>
          <a:p>
            <a:pPr lvl="1"/>
            <a:r>
              <a:rPr lang="en-US" dirty="0"/>
              <a:t>Faster-</a:t>
            </a:r>
            <a:r>
              <a:rPr lang="en-US" dirty="0" err="1"/>
              <a:t>Rcnn</a:t>
            </a:r>
            <a:r>
              <a:rPr lang="en-US" dirty="0"/>
              <a:t> Resnet101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 err="1"/>
              <a:t>LableImg</a:t>
            </a:r>
            <a:endParaRPr lang="en-US" dirty="0"/>
          </a:p>
          <a:p>
            <a:pPr lvl="1"/>
            <a:r>
              <a:rPr lang="en-US" dirty="0" err="1"/>
              <a:t>Cuda</a:t>
            </a:r>
            <a:r>
              <a:rPr lang="en-US" dirty="0"/>
              <a:t>, </a:t>
            </a:r>
            <a:r>
              <a:rPr lang="en-US" dirty="0" err="1"/>
              <a:t>CuDnn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Key Features</a:t>
            </a:r>
          </a:p>
          <a:p>
            <a:pPr marL="927100" lvl="1" indent="-342900"/>
            <a:r>
              <a:rPr lang="en-US" dirty="0"/>
              <a:t>Brand Identification from image</a:t>
            </a:r>
          </a:p>
          <a:p>
            <a:pPr marL="927100" lvl="1" indent="-342900"/>
            <a:r>
              <a:rPr lang="en-US" dirty="0"/>
              <a:t>Brand identification from video</a:t>
            </a:r>
          </a:p>
          <a:p>
            <a:pPr marL="927100" lvl="1" indent="-342900"/>
            <a:r>
              <a:rPr lang="en-US" dirty="0"/>
              <a:t>Data analysis using bar and line graph</a:t>
            </a:r>
          </a:p>
          <a:p>
            <a:pPr marL="927100" lvl="1" indent="-342900"/>
            <a:r>
              <a:rPr lang="en-US" dirty="0"/>
              <a:t>E-mail database after sorting according to date, time and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4" y="472966"/>
            <a:ext cx="3000396" cy="4141075"/>
          </a:xfr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Accuracy</a:t>
            </a:r>
            <a:endParaRPr lang="en-US" dirty="0"/>
          </a:p>
          <a:p>
            <a:pPr lvl="1"/>
            <a:r>
              <a:rPr lang="en-US" dirty="0"/>
              <a:t>Test : 80%-90%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Provides a complete end to end solution</a:t>
            </a:r>
          </a:p>
          <a:p>
            <a:pPr lvl="1"/>
            <a:r>
              <a:rPr lang="en-US" dirty="0"/>
              <a:t>Added feature to detect brands from video</a:t>
            </a:r>
          </a:p>
          <a:p>
            <a:pPr lvl="1"/>
            <a:r>
              <a:rPr lang="en-US" dirty="0"/>
              <a:t>Automatically creates brand profiles</a:t>
            </a:r>
          </a:p>
          <a:p>
            <a:pPr lvl="1"/>
            <a:r>
              <a:rPr lang="en-US" dirty="0"/>
              <a:t>Send email to authorities easily</a:t>
            </a:r>
          </a:p>
          <a:p>
            <a:pPr lvl="1"/>
            <a:r>
              <a:rPr lang="en-US" dirty="0"/>
              <a:t>Good accuracy and speed</a:t>
            </a:r>
          </a:p>
          <a:p>
            <a:pPr lvl="1"/>
            <a:r>
              <a:rPr lang="en-US" dirty="0"/>
              <a:t>Practically viable technique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Mastek">
      <a:dk1>
        <a:srgbClr val="000000"/>
      </a:dk1>
      <a:lt1>
        <a:srgbClr val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90</Words>
  <Application>Microsoft Office PowerPoint</Application>
  <PresentationFormat>On-screen Show (16:9)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Solution 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- Siamese neural networks</dc:title>
  <dc:creator>Kavita Desai</dc:creator>
  <cp:lastModifiedBy>raj iyer</cp:lastModifiedBy>
  <cp:revision>10</cp:revision>
  <dcterms:modified xsi:type="dcterms:W3CDTF">2021-09-25T05:48:01Z</dcterms:modified>
</cp:coreProperties>
</file>