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3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0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5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7B9-9CEB-41FB-8A04-411395D3260D}" type="datetimeFigureOut">
              <a:rPr lang="en-IN" smtClean="0"/>
              <a:t>29-09-2017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EB37-1634-45E8-B72C-2357E7A04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1118" y="633548"/>
            <a:ext cx="2050868" cy="10580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Frame</a:t>
            </a:r>
            <a:endParaRPr lang="en-IN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88274" y="744583"/>
            <a:ext cx="1867989" cy="164592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Q1, Q2, …Qn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0724" y="268263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List of Questions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73454" y="2357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Input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6080" y="1267096"/>
            <a:ext cx="3226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581118" y="2199305"/>
            <a:ext cx="2050868" cy="10580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Model(AI/ML)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9703141" y="766549"/>
            <a:ext cx="1734713" cy="1001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Temporary Data Storage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62615" y="1293222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581118" y="3801877"/>
            <a:ext cx="2050868" cy="10580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06552" y="3255024"/>
            <a:ext cx="0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816" y="4859969"/>
            <a:ext cx="4885510" cy="1523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Portfolio</a:t>
            </a:r>
          </a:p>
          <a:p>
            <a:pPr algn="ctr"/>
            <a:r>
              <a:rPr lang="en-IN" dirty="0" smtClean="0"/>
              <a:t>1. </a:t>
            </a:r>
            <a:r>
              <a:rPr lang="en-IN" dirty="0" err="1" smtClean="0"/>
              <a:t>Etherurm</a:t>
            </a:r>
            <a:r>
              <a:rPr lang="en-IN" dirty="0" smtClean="0"/>
              <a:t> – 10% at Price – 300 USD(</a:t>
            </a:r>
            <a:r>
              <a:rPr lang="en-IN" dirty="0" err="1" smtClean="0"/>
              <a:t>Qty</a:t>
            </a:r>
            <a:r>
              <a:rPr lang="en-IN" dirty="0" smtClean="0"/>
              <a:t> – 2)</a:t>
            </a:r>
          </a:p>
          <a:p>
            <a:pPr algn="ctr"/>
            <a:r>
              <a:rPr lang="en-IN" dirty="0" smtClean="0"/>
              <a:t> 2. Bitcoin – 20% at Price – 3980 USD(</a:t>
            </a:r>
            <a:r>
              <a:rPr lang="en-IN" dirty="0" err="1" smtClean="0"/>
              <a:t>Qty</a:t>
            </a:r>
            <a:r>
              <a:rPr lang="en-IN" dirty="0" smtClean="0"/>
              <a:t> – 0.1)</a:t>
            </a:r>
          </a:p>
          <a:p>
            <a:pPr algn="ctr"/>
            <a:r>
              <a:rPr lang="en-IN" dirty="0" smtClean="0"/>
              <a:t>3. Ripple – 10% at Price – 0.25 USD(</a:t>
            </a:r>
            <a:r>
              <a:rPr lang="en-IN" dirty="0" err="1" smtClean="0"/>
              <a:t>Qty</a:t>
            </a:r>
            <a:r>
              <a:rPr lang="en-IN" dirty="0" smtClean="0"/>
              <a:t> – 100) </a:t>
            </a:r>
          </a:p>
          <a:p>
            <a:pPr algn="ctr"/>
            <a:r>
              <a:rPr lang="en-IN" dirty="0" smtClean="0"/>
              <a:t>4. </a:t>
            </a:r>
            <a:r>
              <a:rPr lang="en-IN" dirty="0" err="1" smtClean="0"/>
              <a:t>Tenx</a:t>
            </a:r>
            <a:r>
              <a:rPr lang="en-IN" dirty="0" smtClean="0"/>
              <a:t>  - 30% at Price – 0.50USD(</a:t>
            </a:r>
            <a:r>
              <a:rPr lang="en-IN" dirty="0" err="1" smtClean="0"/>
              <a:t>Qty</a:t>
            </a:r>
            <a:r>
              <a:rPr lang="en-IN" dirty="0" smtClean="0"/>
              <a:t> – 200)</a:t>
            </a:r>
          </a:p>
        </p:txBody>
      </p:sp>
      <p:cxnSp>
        <p:nvCxnSpPr>
          <p:cNvPr id="28" name="Straight Arrow Connector 27"/>
          <p:cNvCxnSpPr>
            <a:stCxn id="17" idx="2"/>
          </p:cNvCxnSpPr>
          <p:nvPr/>
        </p:nvCxnSpPr>
        <p:spPr>
          <a:xfrm>
            <a:off x="7606552" y="4859969"/>
            <a:ext cx="0" cy="88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34148" y="5742296"/>
            <a:ext cx="217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63420" y="3558029"/>
            <a:ext cx="1841863" cy="116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Blockchain</a:t>
            </a:r>
            <a:r>
              <a:rPr lang="en-IN" dirty="0" smtClean="0"/>
              <a:t> Server/Network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650909" y="4283809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4"/>
            <a:endCxn id="11" idx="3"/>
          </p:cNvCxnSpPr>
          <p:nvPr/>
        </p:nvCxnSpPr>
        <p:spPr>
          <a:xfrm flipH="1">
            <a:off x="8631986" y="1767644"/>
            <a:ext cx="1938512" cy="96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4"/>
          </p:cNvCxnSpPr>
          <p:nvPr/>
        </p:nvCxnSpPr>
        <p:spPr>
          <a:xfrm>
            <a:off x="10570498" y="1767644"/>
            <a:ext cx="0" cy="172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298354" y="5095965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Save results &amp; Data on</a:t>
            </a:r>
          </a:p>
          <a:p>
            <a:r>
              <a:rPr lang="en-IN" dirty="0" smtClean="0">
                <a:solidFill>
                  <a:srgbClr val="333333"/>
                </a:solidFill>
                <a:latin typeface="Titillium Web"/>
              </a:rPr>
              <a:t>Blockchain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 Network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3043646" y="605050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5406786" y="2482236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5434148" y="4084808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10891329" y="2879315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60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888274" y="744583"/>
            <a:ext cx="1867989" cy="164592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Q1, Q2, …Qn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724" y="268263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List of Questions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73454" y="2357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Input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43692" y="112820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167051" y="235718"/>
            <a:ext cx="5473338" cy="1462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167051" y="1951405"/>
            <a:ext cx="5473338" cy="1462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167051" y="4631811"/>
            <a:ext cx="5473338" cy="1462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903720" y="3513909"/>
            <a:ext cx="189411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903720" y="3886543"/>
            <a:ext cx="189411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903720" y="4259177"/>
            <a:ext cx="189411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2273" y="305191"/>
            <a:ext cx="2050868" cy="10580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Model(AI/ML)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6141" y="4328552"/>
            <a:ext cx="445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Historical Data of Top 100 Cryptocurrency</a:t>
            </a:r>
            <a:endParaRPr lang="en-IN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974813" y="2555575"/>
            <a:ext cx="1887577" cy="140247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Data</a:t>
            </a:r>
          </a:p>
          <a:p>
            <a:pPr algn="ctr"/>
            <a:r>
              <a:rPr lang="en-IN" dirty="0" smtClean="0"/>
              <a:t>For Forecasting the Prices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01737" y="776483"/>
            <a:ext cx="1698171" cy="62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Cryptocurrency 1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882242" y="2231205"/>
            <a:ext cx="150223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882242" y="2452466"/>
            <a:ext cx="150223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882241" y="2673727"/>
            <a:ext cx="150223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882240" y="3028041"/>
            <a:ext cx="150223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108265" y="1503844"/>
            <a:ext cx="1698171" cy="62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Cryptocurrency 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108265" y="3244335"/>
            <a:ext cx="1698171" cy="62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Cryptocurrency 100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7197631" y="2018799"/>
            <a:ext cx="2403566" cy="77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Prediction/Forecasting Engine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>
            <a:off x="5799908" y="1087619"/>
            <a:ext cx="1397723" cy="131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5806436" y="1814980"/>
            <a:ext cx="1391195" cy="59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8" idx="1"/>
          </p:cNvCxnSpPr>
          <p:nvPr/>
        </p:nvCxnSpPr>
        <p:spPr>
          <a:xfrm flipV="1">
            <a:off x="5806436" y="2406612"/>
            <a:ext cx="1391195" cy="114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657153" y="3386056"/>
            <a:ext cx="3484523" cy="305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Forecasting Methods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 smtClean="0"/>
              <a:t>AI Models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dirty="0" smtClean="0"/>
              <a:t>Deep learning models: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IN" dirty="0" smtClean="0"/>
              <a:t>LSTM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IN" dirty="0" smtClean="0"/>
              <a:t>RNN</a:t>
            </a:r>
          </a:p>
          <a:p>
            <a:pPr algn="ctr"/>
            <a:endParaRPr lang="en-IN" dirty="0" smtClean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 smtClean="0"/>
              <a:t>ML Models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dirty="0" smtClean="0"/>
              <a:t>Time series Models: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dirty="0" smtClean="0"/>
              <a:t>ARIMA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dirty="0" smtClean="0"/>
              <a:t>VAR</a:t>
            </a:r>
          </a:p>
        </p:txBody>
      </p:sp>
      <p:cxnSp>
        <p:nvCxnSpPr>
          <p:cNvPr id="29" name="Straight Arrow Connector 28"/>
          <p:cNvCxnSpPr>
            <a:stCxn id="18" idx="2"/>
            <a:endCxn id="27" idx="0"/>
          </p:cNvCxnSpPr>
          <p:nvPr/>
        </p:nvCxnSpPr>
        <p:spPr>
          <a:xfrm>
            <a:off x="8399414" y="2794424"/>
            <a:ext cx="1" cy="59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37707" y="1398754"/>
            <a:ext cx="0" cy="10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17074" y="2981041"/>
            <a:ext cx="101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3692" y="112820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3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0860" y="396818"/>
            <a:ext cx="1841863" cy="116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BLockchain</a:t>
            </a:r>
            <a:r>
              <a:rPr lang="en-IN" dirty="0" smtClean="0"/>
              <a:t> Server/Network</a:t>
            </a:r>
            <a:endParaRPr lang="en-IN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773082" y="2790706"/>
            <a:ext cx="1517418" cy="131103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43692" y="112820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4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5807" y="2345076"/>
            <a:ext cx="1672046" cy="111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Smart Contract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15807" y="4114800"/>
            <a:ext cx="1672046" cy="111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558935" y="2149132"/>
            <a:ext cx="4885510" cy="1523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Portfolio of each user</a:t>
            </a:r>
            <a:endParaRPr lang="en-IN" dirty="0" smtClean="0"/>
          </a:p>
          <a:p>
            <a:pPr algn="ctr"/>
            <a:r>
              <a:rPr lang="en-IN" dirty="0" smtClean="0"/>
              <a:t>1. </a:t>
            </a:r>
            <a:r>
              <a:rPr lang="en-IN" dirty="0" err="1" smtClean="0"/>
              <a:t>Etherurm</a:t>
            </a:r>
            <a:r>
              <a:rPr lang="en-IN" dirty="0" smtClean="0"/>
              <a:t> – 10% at Price – 300 USD(</a:t>
            </a:r>
            <a:r>
              <a:rPr lang="en-IN" dirty="0" err="1" smtClean="0"/>
              <a:t>Qty</a:t>
            </a:r>
            <a:r>
              <a:rPr lang="en-IN" dirty="0" smtClean="0"/>
              <a:t> – 2)</a:t>
            </a:r>
          </a:p>
          <a:p>
            <a:pPr algn="ctr"/>
            <a:r>
              <a:rPr lang="en-IN" dirty="0" smtClean="0"/>
              <a:t> 2. Bitcoin – 20% at Price – 3980 USD(</a:t>
            </a:r>
            <a:r>
              <a:rPr lang="en-IN" dirty="0" err="1" smtClean="0"/>
              <a:t>Qty</a:t>
            </a:r>
            <a:r>
              <a:rPr lang="en-IN" dirty="0" smtClean="0"/>
              <a:t> – 0.1)</a:t>
            </a:r>
          </a:p>
          <a:p>
            <a:pPr algn="ctr"/>
            <a:r>
              <a:rPr lang="en-IN" dirty="0" smtClean="0"/>
              <a:t>3. Ripple – 10% at Price – 0.25 USD(</a:t>
            </a:r>
            <a:r>
              <a:rPr lang="en-IN" dirty="0" err="1" smtClean="0"/>
              <a:t>Qty</a:t>
            </a:r>
            <a:r>
              <a:rPr lang="en-IN" dirty="0" smtClean="0"/>
              <a:t> – 100) </a:t>
            </a:r>
          </a:p>
          <a:p>
            <a:pPr algn="ctr"/>
            <a:r>
              <a:rPr lang="en-IN" dirty="0" smtClean="0"/>
              <a:t>4. </a:t>
            </a:r>
            <a:r>
              <a:rPr lang="en-IN" dirty="0" err="1" smtClean="0"/>
              <a:t>Tenx</a:t>
            </a:r>
            <a:r>
              <a:rPr lang="en-IN" dirty="0" smtClean="0"/>
              <a:t>  - 30% at Price – 0.50USD(</a:t>
            </a:r>
            <a:r>
              <a:rPr lang="en-IN" dirty="0" err="1" smtClean="0"/>
              <a:t>Qty</a:t>
            </a:r>
            <a:r>
              <a:rPr lang="en-IN" dirty="0" smtClean="0"/>
              <a:t> – 200)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5807" y="575352"/>
            <a:ext cx="1672046" cy="111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Ventos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3967" y="1694597"/>
            <a:ext cx="0" cy="6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13087" y="3464321"/>
            <a:ext cx="0" cy="6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33967" y="3464322"/>
            <a:ext cx="0" cy="6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97077" y="1694596"/>
            <a:ext cx="0" cy="65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2587853" y="2904698"/>
            <a:ext cx="1735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50147" y="430509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333333"/>
                </a:solidFill>
                <a:effectLst/>
                <a:latin typeface="Titillium Web"/>
              </a:rPr>
              <a:t>If particular p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143692" y="112820"/>
            <a:ext cx="613954" cy="492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" y="2581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30363D"/>
                </a:solidFill>
                <a:latin typeface="GT America"/>
              </a:rPr>
              <a:t>Unlimited access to personalized advice—anytime, anywhere.</a:t>
            </a:r>
            <a:endParaRPr lang="en-IN" b="1" i="0" dirty="0">
              <a:solidFill>
                <a:srgbClr val="30363D"/>
              </a:solidFill>
              <a:effectLst/>
              <a:latin typeface="GT Amer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" y="1337157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0363D"/>
                </a:solidFill>
                <a:latin typeface="GT America"/>
              </a:rPr>
              <a:t>Monitor your financial accounts in one place.</a:t>
            </a:r>
            <a:endParaRPr lang="en-IN" b="1" i="0" dirty="0">
              <a:solidFill>
                <a:srgbClr val="30363D"/>
              </a:solidFill>
              <a:effectLst/>
              <a:latin typeface="GT Amer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" y="21391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30363D"/>
                </a:solidFill>
                <a:latin typeface="GT America"/>
              </a:rPr>
              <a:t>Allocate assets for optimal performance.</a:t>
            </a:r>
          </a:p>
          <a:p>
            <a:r>
              <a:rPr lang="en-IN" dirty="0">
                <a:solidFill>
                  <a:srgbClr val="686C73"/>
                </a:solidFill>
                <a:latin typeface="GT America"/>
              </a:rPr>
              <a:t>How your money is spread across stocks and bonds can impact your long-term returns. We'll recommend how much risk to take on based on when you'll need your money.</a:t>
            </a:r>
            <a:endParaRPr lang="en-IN" b="0" i="0" dirty="0">
              <a:solidFill>
                <a:srgbClr val="686C73"/>
              </a:solidFill>
              <a:effectLst/>
              <a:latin typeface="GT Americ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9085" y="4336869"/>
            <a:ext cx="352698" cy="514362"/>
            <a:chOff x="679267" y="4336869"/>
            <a:chExt cx="352698" cy="514362"/>
          </a:xfrm>
        </p:grpSpPr>
        <p:sp>
          <p:nvSpPr>
            <p:cNvPr id="7" name="Down Arrow 6"/>
            <p:cNvSpPr/>
            <p:nvPr/>
          </p:nvSpPr>
          <p:spPr>
            <a:xfrm>
              <a:off x="705394" y="4336869"/>
              <a:ext cx="274320" cy="33963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267" y="4720602"/>
              <a:ext cx="352698" cy="1306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13728" y="489533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30363D"/>
                </a:solidFill>
                <a:latin typeface="GT America"/>
              </a:rPr>
              <a:t>Low Cost</a:t>
            </a:r>
            <a:endParaRPr lang="en-IN" b="1" i="0" dirty="0">
              <a:solidFill>
                <a:srgbClr val="30363D"/>
              </a:solidFill>
              <a:effectLst/>
              <a:latin typeface="GT America"/>
            </a:endParaRPr>
          </a:p>
        </p:txBody>
      </p:sp>
      <p:pic>
        <p:nvPicPr>
          <p:cNvPr id="1026" name="Picture 2" descr="http://1080financial.com/css/images/temp/asset-alloc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09" y="4222544"/>
            <a:ext cx="533536" cy="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618671" y="4851231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30363D"/>
                </a:solidFill>
                <a:latin typeface="GT America"/>
              </a:rPr>
              <a:t>Optimal Risk</a:t>
            </a:r>
            <a:endParaRPr lang="en-IN" b="1" i="0" dirty="0">
              <a:solidFill>
                <a:srgbClr val="30363D"/>
              </a:solidFill>
              <a:effectLst/>
              <a:latin typeface="GT America"/>
            </a:endParaRPr>
          </a:p>
        </p:txBody>
      </p:sp>
    </p:spTree>
    <p:extLst>
      <p:ext uri="{BB962C8B-B14F-4D97-AF65-F5344CB8AC3E}">
        <p14:creationId xmlns:p14="http://schemas.microsoft.com/office/powerpoint/2010/main" val="26625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89" y="4018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u="sng" dirty="0" smtClean="0"/>
              <a:t>References:</a:t>
            </a:r>
          </a:p>
          <a:p>
            <a:endParaRPr lang="en-IN" dirty="0"/>
          </a:p>
          <a:p>
            <a:r>
              <a:rPr lang="en-IN" dirty="0" smtClean="0"/>
              <a:t>https</a:t>
            </a:r>
            <a:r>
              <a:rPr lang="en-IN" dirty="0"/>
              <a:t>://www.quora.com/Are-there-any-good-cryptocurrency-mutual-funds-or-ETFs</a:t>
            </a:r>
          </a:p>
        </p:txBody>
      </p:sp>
    </p:spTree>
    <p:extLst>
      <p:ext uri="{BB962C8B-B14F-4D97-AF65-F5344CB8AC3E}">
        <p14:creationId xmlns:p14="http://schemas.microsoft.com/office/powerpoint/2010/main" val="308016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275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GT America</vt:lpstr>
      <vt:lpstr>Titillium Web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29</cp:revision>
  <dcterms:created xsi:type="dcterms:W3CDTF">2017-09-29T05:44:37Z</dcterms:created>
  <dcterms:modified xsi:type="dcterms:W3CDTF">2017-09-29T10:23:51Z</dcterms:modified>
</cp:coreProperties>
</file>