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AB1-5B39-46CA-941E-25CAEBE04C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C470-89E6-4179-A516-4F2E34C9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AB1-5B39-46CA-941E-25CAEBE04C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C470-89E6-4179-A516-4F2E34C9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AB1-5B39-46CA-941E-25CAEBE04C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C470-89E6-4179-A516-4F2E34C9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AB1-5B39-46CA-941E-25CAEBE04C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C470-89E6-4179-A516-4F2E34C9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AB1-5B39-46CA-941E-25CAEBE04C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C470-89E6-4179-A516-4F2E34C9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AB1-5B39-46CA-941E-25CAEBE04C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C470-89E6-4179-A516-4F2E34C9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AB1-5B39-46CA-941E-25CAEBE04C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C470-89E6-4179-A516-4F2E34C9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1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AB1-5B39-46CA-941E-25CAEBE04C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C470-89E6-4179-A516-4F2E34C9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AB1-5B39-46CA-941E-25CAEBE04C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C470-89E6-4179-A516-4F2E34C9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AB1-5B39-46CA-941E-25CAEBE04C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C470-89E6-4179-A516-4F2E34C9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AB1-5B39-46CA-941E-25CAEBE04C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C470-89E6-4179-A516-4F2E34C9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9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1AB1-5B39-46CA-941E-25CAEBE04C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C470-89E6-4179-A516-4F2E34C9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2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932" y="12230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effectLst/>
                <a:latin typeface="Oleo Script"/>
              </a:rPr>
              <a:t>What is </a:t>
            </a:r>
            <a:r>
              <a:rPr lang="en-US" b="0" i="0" dirty="0" err="1" smtClean="0">
                <a:effectLst/>
                <a:latin typeface="Oleo Script"/>
              </a:rPr>
              <a:t>CrixFolio</a:t>
            </a:r>
            <a:r>
              <a:rPr lang="en-US" b="0" i="0" dirty="0" smtClean="0">
                <a:effectLst/>
                <a:latin typeface="Oleo Script"/>
              </a:rPr>
              <a:t>?</a:t>
            </a:r>
            <a:endParaRPr lang="en-US" b="0" i="0" dirty="0">
              <a:effectLst/>
              <a:latin typeface="Oleo Scrip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7649" y="785833"/>
            <a:ext cx="659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Crixfolio</a:t>
            </a:r>
            <a:r>
              <a:rPr lang="en-IN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 is World’s first Index fund powered by artificial intelligence</a:t>
            </a:r>
            <a:r>
              <a:rPr lang="en-IN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IN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   	with </a:t>
            </a:r>
            <a:r>
              <a:rPr lang="en-IN" dirty="0" err="1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blockchain</a:t>
            </a:r>
            <a:r>
              <a:rPr lang="en-IN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 technology through Smart Contracts.</a:t>
            </a:r>
            <a:endParaRPr 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3320" y="1737049"/>
            <a:ext cx="10110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Bell MT" panose="02020503060305020303" pitchFamily="18" charset="0"/>
              </a:rPr>
              <a:t>"You will almost never find a fund manager who can repeatedly beat the market. It is better to invest in an indexed fund that promises a market return but with significantly lower fees.“    </a:t>
            </a:r>
            <a:r>
              <a:rPr lang="en-IN" dirty="0" smtClean="0"/>
              <a:t>… John Bogle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2307" y="4015924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28529" y="4003433"/>
            <a:ext cx="1239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Blockchain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94819" y="4015924"/>
            <a:ext cx="1239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CrixFolio</a:t>
            </a:r>
            <a:endParaRPr lang="en-US" dirty="0"/>
          </a:p>
        </p:txBody>
      </p:sp>
      <p:sp>
        <p:nvSpPr>
          <p:cNvPr id="12" name="Equal 11"/>
          <p:cNvSpPr/>
          <p:nvPr/>
        </p:nvSpPr>
        <p:spPr>
          <a:xfrm>
            <a:off x="7262670" y="3123477"/>
            <a:ext cx="300723" cy="23985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4340042" y="3052688"/>
            <a:ext cx="373905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6" t="27107" b="8588"/>
          <a:stretch/>
        </p:blipFill>
        <p:spPr>
          <a:xfrm>
            <a:off x="2532208" y="2783890"/>
            <a:ext cx="1455622" cy="93605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84054" y="4697252"/>
            <a:ext cx="114691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Cryptofolio30 will offer a diversified collection of cryptocurrencies and </a:t>
            </a:r>
            <a:r>
              <a:rPr lang="en-IN" sz="1600" dirty="0" err="1" smtClean="0"/>
              <a:t>cryptoassets</a:t>
            </a:r>
            <a:r>
              <a:rPr lang="en-IN" sz="1600" dirty="0" smtClean="0"/>
              <a:t> that will trade on an exchange and represent a passive investment vehicle and mining in crypto economy.</a:t>
            </a:r>
          </a:p>
          <a:p>
            <a:endParaRPr lang="en-IN" sz="1600" dirty="0" smtClean="0"/>
          </a:p>
          <a:p>
            <a:r>
              <a:rPr lang="en-IN" sz="1600" dirty="0" smtClean="0"/>
              <a:t>It is the unique combination of AI and Blockchain which makes it different from other market players which are purely driven by rule based </a:t>
            </a:r>
            <a:r>
              <a:rPr lang="en-IN" sz="1600" dirty="0" err="1" smtClean="0"/>
              <a:t>criterias</a:t>
            </a:r>
            <a:r>
              <a:rPr lang="en-IN" sz="1600" dirty="0" smtClean="0"/>
              <a:t>.</a:t>
            </a:r>
          </a:p>
          <a:p>
            <a:endParaRPr lang="en-IN" sz="1600" dirty="0" smtClean="0"/>
          </a:p>
          <a:p>
            <a:r>
              <a:rPr lang="en-IN" sz="1600" dirty="0" smtClean="0"/>
              <a:t>We will use the amount raised in ICO to buy the underlying top 30 assets driven by AI algorithms &amp;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64" y="2707396"/>
            <a:ext cx="1076325" cy="971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236" y="2765191"/>
            <a:ext cx="1112519" cy="9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5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11053" r="868" b="1105"/>
          <a:stretch/>
        </p:blipFill>
        <p:spPr>
          <a:xfrm>
            <a:off x="454770" y="1018538"/>
            <a:ext cx="6923537" cy="45057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8679429" y="810789"/>
            <a:ext cx="20302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 smtClean="0"/>
              <a:t>Why Index fund?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7841105" y="3879056"/>
            <a:ext cx="42149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Blockchain transparency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Powered by AI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Low Cost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No exit fees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No minimum investment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Easy to track NAV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41844" y="1371880"/>
            <a:ext cx="455015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Index funds are constantly outperforming </a:t>
            </a:r>
          </a:p>
          <a:p>
            <a:r>
              <a:rPr lang="en-IN" dirty="0" smtClean="0"/>
              <a:t>Actively managed funds.</a:t>
            </a:r>
          </a:p>
          <a:p>
            <a:endParaRPr lang="en-IN" dirty="0"/>
          </a:p>
          <a:p>
            <a:r>
              <a:rPr lang="en-IN" dirty="0" smtClean="0"/>
              <a:t>In the last ten years Passively managed funds </a:t>
            </a:r>
          </a:p>
          <a:p>
            <a:r>
              <a:rPr lang="en-IN" dirty="0" smtClean="0"/>
              <a:t>Shrunken by 1000 Billion and at the same time</a:t>
            </a:r>
          </a:p>
          <a:p>
            <a:r>
              <a:rPr lang="en-IN" dirty="0" smtClean="0"/>
              <a:t>Actively managed funds rises by 1600 Billion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1681" y="5524332"/>
            <a:ext cx="980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/>
              <a:t>Credit Suisse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768075" y="3382667"/>
            <a:ext cx="1852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CrixFolio</a:t>
            </a:r>
            <a:r>
              <a:rPr lang="en-US" dirty="0" smtClean="0"/>
              <a:t>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5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189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Mongolian Baiti</vt:lpstr>
      <vt:lpstr>Oleo Script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samholics@gmail.com</dc:creator>
  <cp:lastModifiedBy>Mayur Vishwasrao</cp:lastModifiedBy>
  <cp:revision>20</cp:revision>
  <dcterms:created xsi:type="dcterms:W3CDTF">2018-01-26T15:49:54Z</dcterms:created>
  <dcterms:modified xsi:type="dcterms:W3CDTF">2018-01-31T06:48:17Z</dcterms:modified>
</cp:coreProperties>
</file>