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9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86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4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37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4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9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5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4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A6F4-14DF-4C20-8D47-E1232A0537DB}" type="datetimeFigureOut">
              <a:rPr lang="en-IN" smtClean="0"/>
              <a:t>07-02-2018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428D17-8B26-4166-85AC-1AEEF7E1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331" y="2363742"/>
            <a:ext cx="5549538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Autofit/>
          </a:bodyPr>
          <a:lstStyle/>
          <a:p>
            <a:r>
              <a:rPr lang="en-IN" sz="5400" dirty="0" smtClean="0"/>
              <a:t>Headway Analytics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573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DE9260-37B7-4D65-ABBD-27AB2C3A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452" y="589239"/>
            <a:ext cx="7697621" cy="1001939"/>
          </a:xfrm>
        </p:spPr>
        <p:txBody>
          <a:bodyPr>
            <a:noAutofit/>
          </a:bodyPr>
          <a:lstStyle/>
          <a:p>
            <a:r>
              <a:rPr lang="en-IN" sz="3800" dirty="0"/>
              <a:t>Generic Layered </a:t>
            </a:r>
            <a:r>
              <a:rPr lang="en-IN" sz="3800" dirty="0" smtClean="0"/>
              <a:t>Architecture for       		    Products &amp; Services</a:t>
            </a:r>
            <a:endParaRPr lang="en-IN" sz="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9F379-369F-4DD2-8C49-33422C58A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2135"/>
          <a:stretch/>
        </p:blipFill>
        <p:spPr>
          <a:xfrm>
            <a:off x="0" y="2205673"/>
            <a:ext cx="10379237" cy="29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182" y="1112410"/>
            <a:ext cx="9440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</a:t>
            </a:r>
            <a:r>
              <a:rPr lang="en-IN" dirty="0" smtClean="0"/>
              <a:t>tility-based Chatbots Applications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</a:t>
            </a:r>
            <a:r>
              <a:rPr lang="en-IN" dirty="0" smtClean="0"/>
              <a:t>rocess payments,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</a:t>
            </a:r>
            <a:r>
              <a:rPr lang="en-IN" dirty="0" smtClean="0"/>
              <a:t>chedule appointments,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</a:t>
            </a:r>
            <a:r>
              <a:rPr lang="en-IN" dirty="0" smtClean="0"/>
              <a:t>hare promotions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Real-time customer support anytime, anywhere.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2182" y="435819"/>
            <a:ext cx="6492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Conversation Engine (Chatbot Applications)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5414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Headway Analytics</vt:lpstr>
      <vt:lpstr>Generic Layered Architecture for             Products &amp; Services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Vishwasrao</dc:creator>
  <cp:lastModifiedBy>Mayur Vishwasrao</cp:lastModifiedBy>
  <cp:revision>12</cp:revision>
  <dcterms:created xsi:type="dcterms:W3CDTF">2018-02-07T12:33:25Z</dcterms:created>
  <dcterms:modified xsi:type="dcterms:W3CDTF">2018-02-07T15:33:58Z</dcterms:modified>
</cp:coreProperties>
</file>