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7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1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E2C3-5B32-447A-A7FA-0D4EEFFFB8B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2C26-5417-400B-894F-6B8A22840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8539578" y="1465163"/>
            <a:ext cx="3104183" cy="938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539578" y="645494"/>
            <a:ext cx="3104183" cy="36933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30607" y="431467"/>
            <a:ext cx="160479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08751" y="1465163"/>
            <a:ext cx="2209261" cy="44636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13551" y="2738847"/>
            <a:ext cx="7172289" cy="69233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09282" y="4221871"/>
            <a:ext cx="6293224" cy="161415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751" y="1513505"/>
            <a:ext cx="2048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Pre-Processing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0607" y="431467"/>
            <a:ext cx="1604798" cy="3693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Input Raw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58153" y="1959872"/>
            <a:ext cx="1" cy="77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54779" y="800799"/>
            <a:ext cx="0" cy="67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13551" y="2710822"/>
            <a:ext cx="7242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NLP Engine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Entity &amp; Intent Classification techniques used to extract the data for training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657" y="4221871"/>
            <a:ext cx="6264087" cy="14773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Parameter Initialization &amp; Model Building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 models can be used depends on business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Basic Building Blocks of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Encoding &amp; Decoding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Seq2Seq/LSTM model Layer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33006" y="3431177"/>
            <a:ext cx="0" cy="67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102165" y="4396198"/>
            <a:ext cx="2058894" cy="94228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Chatbot UI</a:t>
            </a:r>
          </a:p>
          <a:p>
            <a:pPr algn="ctr"/>
            <a:r>
              <a:rPr lang="en-US" dirty="0" smtClean="0"/>
              <a:t>Flask/Django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39578" y="645494"/>
            <a:ext cx="310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Parameter &amp; Argument Passing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9578" y="1480068"/>
            <a:ext cx="3375212" cy="9233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Argument Passing to model</a:t>
            </a:r>
          </a:p>
          <a:p>
            <a:pPr algn="ctr"/>
            <a:r>
              <a:rPr lang="en-US" dirty="0" err="1">
                <a:solidFill>
                  <a:schemeClr val="lt1"/>
                </a:solidFill>
              </a:rPr>
              <a:t>e.g</a:t>
            </a:r>
            <a:r>
              <a:rPr lang="en-US" dirty="0">
                <a:solidFill>
                  <a:schemeClr val="lt1"/>
                </a:solidFill>
              </a:rPr>
              <a:t> No.of Epochs, Batch size, num_layers, learning rate, </a:t>
            </a:r>
            <a:r>
              <a:rPr lang="en-US" dirty="0" smtClean="0">
                <a:solidFill>
                  <a:schemeClr val="lt1"/>
                </a:solidFill>
              </a:rPr>
              <a:t>etc.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flipH="1">
            <a:off x="10089394" y="1014826"/>
            <a:ext cx="2276" cy="46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21744" y="5338482"/>
            <a:ext cx="1050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58953" y="863597"/>
            <a:ext cx="13447" cy="447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58953" y="866582"/>
            <a:ext cx="386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121708" y="5351929"/>
            <a:ext cx="1" cy="50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9197549" y="5866174"/>
            <a:ext cx="1848319" cy="90883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Response From Chatbot UI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55894" y="1513505"/>
            <a:ext cx="310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Refer Data Pre-processing Slide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29" idx="3"/>
          </p:cNvCxnSpPr>
          <p:nvPr/>
        </p:nvCxnSpPr>
        <p:spPr>
          <a:xfrm flipH="1">
            <a:off x="2918012" y="1688346"/>
            <a:ext cx="5378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232212" y="1941733"/>
            <a:ext cx="0" cy="79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0039360" y="2492329"/>
            <a:ext cx="2276" cy="46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875059" y="2997912"/>
            <a:ext cx="2768702" cy="88828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&amp; Validation of Model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01528" y="3930957"/>
            <a:ext cx="2276" cy="46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2757261" y="645494"/>
            <a:ext cx="900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90983" y="431467"/>
            <a:ext cx="289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Pair of Q&amp;A (Closed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9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199" y="1067064"/>
            <a:ext cx="7180730" cy="303428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3083" y="1091114"/>
            <a:ext cx="645266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Pre-Processing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Write Functions for below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Creating a dictionary with unique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Conversational Id’s based on Context on the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Cleaning of Data – Use NLP techniques for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a Q&amp;A pair kind of Data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Word count for word occurrences from 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 </a:t>
            </a:r>
            <a:r>
              <a:rPr lang="en-US" dirty="0" smtClean="0">
                <a:solidFill>
                  <a:schemeClr val="bg1"/>
                </a:solidFill>
              </a:rPr>
              <a:t>Bucketing &amp; Padding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Word to token for Q&amp;A Data</a:t>
            </a:r>
          </a:p>
        </p:txBody>
      </p:sp>
    </p:spTree>
    <p:extLst>
      <p:ext uri="{BB962C8B-B14F-4D97-AF65-F5344CB8AC3E}">
        <p14:creationId xmlns:p14="http://schemas.microsoft.com/office/powerpoint/2010/main" val="22710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1957"/>
          </a:xfrm>
        </p:spPr>
        <p:txBody>
          <a:bodyPr>
            <a:normAutofit/>
          </a:bodyPr>
          <a:lstStyle/>
          <a:p>
            <a:r>
              <a:rPr lang="en-US" dirty="0" smtClean="0"/>
              <a:t>Frameworks Used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1.Tensor flow</a:t>
            </a:r>
            <a:br>
              <a:rPr lang="en-US" dirty="0" smtClean="0"/>
            </a:br>
            <a:r>
              <a:rPr lang="en-US" dirty="0" smtClean="0"/>
              <a:t>2.Python</a:t>
            </a:r>
            <a:br>
              <a:rPr lang="en-US" dirty="0" smtClean="0"/>
            </a:br>
            <a:r>
              <a:rPr lang="en-US" dirty="0" smtClean="0"/>
              <a:t>3.Flask</a:t>
            </a:r>
            <a:br>
              <a:rPr lang="en-US" dirty="0" smtClean="0"/>
            </a:br>
            <a:r>
              <a:rPr lang="en-US" dirty="0" smtClean="0"/>
              <a:t>4.Django</a:t>
            </a:r>
            <a:br>
              <a:rPr lang="en-US" dirty="0" smtClean="0"/>
            </a:br>
            <a:r>
              <a:rPr lang="en-US" dirty="0" smtClean="0"/>
              <a:t>5.NLP Engine -  Dialog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0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Frameworks Used  1.Tensor flow 2.Python 3.Flask 4.Django 5.NLP Engine -  Dialog Flow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 Vishwasrao</dc:creator>
  <cp:lastModifiedBy>Mayur Vishwasrao</cp:lastModifiedBy>
  <cp:revision>12</cp:revision>
  <dcterms:created xsi:type="dcterms:W3CDTF">2018-12-21T13:00:55Z</dcterms:created>
  <dcterms:modified xsi:type="dcterms:W3CDTF">2018-12-21T14:03:19Z</dcterms:modified>
</cp:coreProperties>
</file>