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8" r:id="rId6"/>
    <p:sldId id="279" r:id="rId7"/>
    <p:sldId id="267" r:id="rId8"/>
    <p:sldId id="272" r:id="rId9"/>
    <p:sldId id="274" r:id="rId10"/>
    <p:sldId id="273" r:id="rId11"/>
    <p:sldId id="275" r:id="rId12"/>
    <p:sldId id="277" r:id="rId13"/>
    <p:sldId id="276" r:id="rId14"/>
    <p:sldId id="280" r:id="rId15"/>
    <p:sldId id="2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285469870970388E-2"/>
          <c:y val="9.6862427766908094E-2"/>
          <c:w val="0.92032654361355304"/>
          <c:h val="0.68635863199313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IN"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1999 Odisha Cyclone</c:v>
                </c:pt>
                <c:pt idx="1">
                  <c:v>2001 Gujarat Earthquake</c:v>
                </c:pt>
                <c:pt idx="2">
                  <c:v>2004 Indian ocean Tsunami</c:v>
                </c:pt>
                <c:pt idx="3">
                  <c:v>2018 Kerala Floods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15000</c:v>
                </c:pt>
                <c:pt idx="1">
                  <c:v>20000</c:v>
                </c:pt>
                <c:pt idx="2" formatCode="General">
                  <c:v>230000</c:v>
                </c:pt>
                <c:pt idx="3" formatCode="General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2D-4D60-B2CD-DFBF57D324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IN"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1999 Odisha Cyclone</c:v>
                </c:pt>
                <c:pt idx="1">
                  <c:v>2001 Gujarat Earthquake</c:v>
                </c:pt>
                <c:pt idx="2">
                  <c:v>2004 Indian ocean Tsunami</c:v>
                </c:pt>
                <c:pt idx="3">
                  <c:v>2018 Kerala Floods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622D-4D60-B2CD-DFBF57D324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IN"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1999 Odisha Cyclone</c:v>
                </c:pt>
                <c:pt idx="1">
                  <c:v>2001 Gujarat Earthquake</c:v>
                </c:pt>
                <c:pt idx="2">
                  <c:v>2004 Indian ocean Tsunami</c:v>
                </c:pt>
                <c:pt idx="3">
                  <c:v>2018 Kerala Floods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622D-4D60-B2CD-DFBF57D324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832370255"/>
        <c:axId val="1832367343"/>
      </c:barChart>
      <c:catAx>
        <c:axId val="1832370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367343"/>
        <c:crosses val="autoZero"/>
        <c:auto val="1"/>
        <c:lblAlgn val="ctr"/>
        <c:lblOffset val="100"/>
        <c:noMultiLvlLbl val="0"/>
      </c:catAx>
      <c:valAx>
        <c:axId val="18323673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37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I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8B5D4-A19A-4D71-B878-2407ECB35BF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FCD069-7E09-419C-ABCA-11CF8BEDC113}">
      <dgm:prSet phldrT="[Text]"/>
      <dgm:spPr/>
      <dgm:t>
        <a:bodyPr/>
        <a:lstStyle/>
        <a:p>
          <a:r>
            <a:rPr lang="en-US" dirty="0" err="1" smtClean="0"/>
            <a:t>Initialise</a:t>
          </a:r>
          <a:endParaRPr lang="en-US" dirty="0"/>
        </a:p>
      </dgm:t>
    </dgm:pt>
    <dgm:pt modelId="{697456B7-70D6-42FC-9343-9EEC714782CA}" type="parTrans" cxnId="{E19A4A43-7086-4FDB-9F6C-A7D5F3588063}">
      <dgm:prSet/>
      <dgm:spPr/>
      <dgm:t>
        <a:bodyPr/>
        <a:lstStyle/>
        <a:p>
          <a:endParaRPr lang="en-US"/>
        </a:p>
      </dgm:t>
    </dgm:pt>
    <dgm:pt modelId="{B87A049B-8B02-4D52-A5AB-B0020C7D0EEF}" type="sibTrans" cxnId="{E19A4A43-7086-4FDB-9F6C-A7D5F3588063}">
      <dgm:prSet/>
      <dgm:spPr/>
      <dgm:t>
        <a:bodyPr/>
        <a:lstStyle/>
        <a:p>
          <a:endParaRPr lang="en-US"/>
        </a:p>
      </dgm:t>
    </dgm:pt>
    <dgm:pt modelId="{4BF308AD-D476-436B-949B-057653B3FDC4}">
      <dgm:prSet phldrT="[Text]"/>
      <dgm:spPr/>
      <dgm:t>
        <a:bodyPr/>
        <a:lstStyle/>
        <a:p>
          <a:r>
            <a:rPr lang="en-US" dirty="0" smtClean="0"/>
            <a:t>Create Broadcast Receiver</a:t>
          </a:r>
          <a:endParaRPr lang="en-US" dirty="0"/>
        </a:p>
      </dgm:t>
    </dgm:pt>
    <dgm:pt modelId="{A1AA29D9-023F-46A3-A34F-E612446C4C7B}" type="parTrans" cxnId="{CED1B80E-302B-4234-92E9-BE516260A4D8}">
      <dgm:prSet/>
      <dgm:spPr/>
      <dgm:t>
        <a:bodyPr/>
        <a:lstStyle/>
        <a:p>
          <a:endParaRPr lang="en-US"/>
        </a:p>
      </dgm:t>
    </dgm:pt>
    <dgm:pt modelId="{21AE0631-0D32-475C-BD3D-EBC68ED42418}" type="sibTrans" cxnId="{CED1B80E-302B-4234-92E9-BE516260A4D8}">
      <dgm:prSet/>
      <dgm:spPr/>
      <dgm:t>
        <a:bodyPr/>
        <a:lstStyle/>
        <a:p>
          <a:endParaRPr lang="en-US"/>
        </a:p>
      </dgm:t>
    </dgm:pt>
    <dgm:pt modelId="{63C8E4CA-C6B9-4F23-B1C2-BD84C3CECEBB}">
      <dgm:prSet phldrT="[Text]"/>
      <dgm:spPr/>
      <dgm:t>
        <a:bodyPr/>
        <a:lstStyle/>
        <a:p>
          <a:r>
            <a:rPr lang="en-US" dirty="0" smtClean="0"/>
            <a:t>Discover Peers</a:t>
          </a:r>
          <a:endParaRPr lang="en-US" dirty="0"/>
        </a:p>
      </dgm:t>
    </dgm:pt>
    <dgm:pt modelId="{F7BDD9A8-0BE0-4A12-A9BE-E2866F02C9D7}" type="parTrans" cxnId="{609B8A0D-0EA5-4A74-8572-0135DBE0B955}">
      <dgm:prSet/>
      <dgm:spPr/>
      <dgm:t>
        <a:bodyPr/>
        <a:lstStyle/>
        <a:p>
          <a:endParaRPr lang="en-US"/>
        </a:p>
      </dgm:t>
    </dgm:pt>
    <dgm:pt modelId="{5F0DF710-C093-4449-987A-3FB3E46C4983}" type="sibTrans" cxnId="{609B8A0D-0EA5-4A74-8572-0135DBE0B955}">
      <dgm:prSet/>
      <dgm:spPr/>
      <dgm:t>
        <a:bodyPr/>
        <a:lstStyle/>
        <a:p>
          <a:endParaRPr lang="en-US"/>
        </a:p>
      </dgm:t>
    </dgm:pt>
    <dgm:pt modelId="{4C77A7D7-FD6D-46B9-A2B1-D92ED1C804A1}">
      <dgm:prSet phldrT="[Text]"/>
      <dgm:spPr/>
      <dgm:t>
        <a:bodyPr/>
        <a:lstStyle/>
        <a:p>
          <a:r>
            <a:rPr lang="en-US" dirty="0" smtClean="0"/>
            <a:t>Stop Peer Discovery</a:t>
          </a:r>
          <a:endParaRPr lang="en-US" dirty="0"/>
        </a:p>
      </dgm:t>
    </dgm:pt>
    <dgm:pt modelId="{9B48C1F8-727C-417A-9F61-D9E783EE5048}" type="parTrans" cxnId="{FE0BD64E-C73A-4190-A5CE-58E5456EEF97}">
      <dgm:prSet/>
      <dgm:spPr/>
      <dgm:t>
        <a:bodyPr/>
        <a:lstStyle/>
        <a:p>
          <a:endParaRPr lang="en-US"/>
        </a:p>
      </dgm:t>
    </dgm:pt>
    <dgm:pt modelId="{EDBD20FB-7B87-4364-AB60-8A29FEA3EB3C}" type="sibTrans" cxnId="{FE0BD64E-C73A-4190-A5CE-58E5456EEF97}">
      <dgm:prSet/>
      <dgm:spPr/>
      <dgm:t>
        <a:bodyPr/>
        <a:lstStyle/>
        <a:p>
          <a:endParaRPr lang="en-US"/>
        </a:p>
      </dgm:t>
    </dgm:pt>
    <dgm:pt modelId="{AA3680E0-046A-4869-B421-9A2069C853F3}">
      <dgm:prSet phldrT="[Text]"/>
      <dgm:spPr/>
      <dgm:t>
        <a:bodyPr/>
        <a:lstStyle/>
        <a:p>
          <a:r>
            <a:rPr lang="en-US" dirty="0" smtClean="0"/>
            <a:t>Wifi_P2P_PEERS_Changed_ACTION</a:t>
          </a:r>
          <a:endParaRPr lang="en-US" dirty="0"/>
        </a:p>
      </dgm:t>
    </dgm:pt>
    <dgm:pt modelId="{26D1C286-31DF-42AF-B950-B3BDD49F41BF}" type="parTrans" cxnId="{79127B1B-0217-41D5-AB29-C71C6D8F76A2}">
      <dgm:prSet/>
      <dgm:spPr/>
      <dgm:t>
        <a:bodyPr/>
        <a:lstStyle/>
        <a:p>
          <a:endParaRPr lang="en-US"/>
        </a:p>
      </dgm:t>
    </dgm:pt>
    <dgm:pt modelId="{06DFC88C-9281-4E4E-B21A-E270398635B9}" type="sibTrans" cxnId="{79127B1B-0217-41D5-AB29-C71C6D8F76A2}">
      <dgm:prSet/>
      <dgm:spPr/>
      <dgm:t>
        <a:bodyPr/>
        <a:lstStyle/>
        <a:p>
          <a:endParaRPr lang="en-US"/>
        </a:p>
      </dgm:t>
    </dgm:pt>
    <dgm:pt modelId="{696466E9-9F27-45E9-B064-BDACD80B8788}">
      <dgm:prSet phldrT="[Text]"/>
      <dgm:spPr/>
      <dgm:t>
        <a:bodyPr/>
        <a:lstStyle/>
        <a:p>
          <a:r>
            <a:rPr lang="en-US" dirty="0" smtClean="0"/>
            <a:t>Request peers</a:t>
          </a:r>
          <a:endParaRPr lang="en-US" dirty="0"/>
        </a:p>
      </dgm:t>
    </dgm:pt>
    <dgm:pt modelId="{217558BB-0AA3-4D0F-9C2C-3238A3A56F74}" type="parTrans" cxnId="{4D545476-2E61-427F-B151-A93C2587DF87}">
      <dgm:prSet/>
      <dgm:spPr/>
      <dgm:t>
        <a:bodyPr/>
        <a:lstStyle/>
        <a:p>
          <a:endParaRPr lang="en-US"/>
        </a:p>
      </dgm:t>
    </dgm:pt>
    <dgm:pt modelId="{FC131AAD-9970-4980-8254-634F5D2FAE55}" type="sibTrans" cxnId="{4D545476-2E61-427F-B151-A93C2587DF87}">
      <dgm:prSet/>
      <dgm:spPr/>
      <dgm:t>
        <a:bodyPr/>
        <a:lstStyle/>
        <a:p>
          <a:endParaRPr lang="en-US"/>
        </a:p>
      </dgm:t>
    </dgm:pt>
    <dgm:pt modelId="{6B406ADA-3422-4A5C-987F-DF92B175032B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FF378908-A6A9-41C5-9FE9-556D88C7809B}" type="parTrans" cxnId="{8D555F15-9035-4C4E-B5FB-98E372EA5C1D}">
      <dgm:prSet/>
      <dgm:spPr/>
      <dgm:t>
        <a:bodyPr/>
        <a:lstStyle/>
        <a:p>
          <a:endParaRPr lang="en-US"/>
        </a:p>
      </dgm:t>
    </dgm:pt>
    <dgm:pt modelId="{C17B5D4F-C661-4023-81F1-3939764454DF}" type="sibTrans" cxnId="{8D555F15-9035-4C4E-B5FB-98E372EA5C1D}">
      <dgm:prSet/>
      <dgm:spPr/>
      <dgm:t>
        <a:bodyPr/>
        <a:lstStyle/>
        <a:p>
          <a:endParaRPr lang="en-US"/>
        </a:p>
      </dgm:t>
    </dgm:pt>
    <dgm:pt modelId="{AED1316E-3970-4E01-A1CA-C7A66205ADBE}">
      <dgm:prSet phldrT="[Text]"/>
      <dgm:spPr/>
      <dgm:t>
        <a:bodyPr/>
        <a:lstStyle/>
        <a:p>
          <a:r>
            <a:rPr lang="en-US" dirty="0" smtClean="0"/>
            <a:t>Cancel Connect</a:t>
          </a:r>
          <a:endParaRPr lang="en-US" dirty="0"/>
        </a:p>
      </dgm:t>
    </dgm:pt>
    <dgm:pt modelId="{0E2E1239-113A-432E-B119-1A8E073FA06A}" type="parTrans" cxnId="{8170CD0A-ED87-4105-AB5D-39AEE8D39C2F}">
      <dgm:prSet/>
      <dgm:spPr/>
      <dgm:t>
        <a:bodyPr/>
        <a:lstStyle/>
        <a:p>
          <a:endParaRPr lang="en-US"/>
        </a:p>
      </dgm:t>
    </dgm:pt>
    <dgm:pt modelId="{341F7900-6332-420B-BF4E-3F704A8D2A89}" type="sibTrans" cxnId="{8170CD0A-ED87-4105-AB5D-39AEE8D39C2F}">
      <dgm:prSet/>
      <dgm:spPr/>
      <dgm:t>
        <a:bodyPr/>
        <a:lstStyle/>
        <a:p>
          <a:endParaRPr lang="en-US"/>
        </a:p>
      </dgm:t>
    </dgm:pt>
    <dgm:pt modelId="{A0DD7F47-F60D-46F9-A605-B210843B7D84}">
      <dgm:prSet phldrT="[Text]"/>
      <dgm:spPr/>
      <dgm:t>
        <a:bodyPr/>
        <a:lstStyle/>
        <a:p>
          <a:r>
            <a:rPr lang="en-US" dirty="0" smtClean="0"/>
            <a:t>Request Connect info</a:t>
          </a:r>
          <a:endParaRPr lang="en-US" dirty="0"/>
        </a:p>
      </dgm:t>
    </dgm:pt>
    <dgm:pt modelId="{5FA275BD-3DD5-47AB-93F2-028BBC98ECE5}" type="parTrans" cxnId="{F316A175-AD54-4F2B-8C44-F9D9E40695AD}">
      <dgm:prSet/>
      <dgm:spPr/>
      <dgm:t>
        <a:bodyPr/>
        <a:lstStyle/>
        <a:p>
          <a:endParaRPr lang="en-US"/>
        </a:p>
      </dgm:t>
    </dgm:pt>
    <dgm:pt modelId="{FC6B8BF0-8EFA-48B3-A30D-8AFB3019F97A}" type="sibTrans" cxnId="{F316A175-AD54-4F2B-8C44-F9D9E40695AD}">
      <dgm:prSet/>
      <dgm:spPr/>
      <dgm:t>
        <a:bodyPr/>
        <a:lstStyle/>
        <a:p>
          <a:endParaRPr lang="en-US"/>
        </a:p>
      </dgm:t>
    </dgm:pt>
    <dgm:pt modelId="{C21B4E03-D557-45B5-AC6F-289A6946A0C5}">
      <dgm:prSet phldrT="[Text]"/>
      <dgm:spPr/>
      <dgm:t>
        <a:bodyPr/>
        <a:lstStyle/>
        <a:p>
          <a:r>
            <a:rPr lang="en-US" dirty="0" smtClean="0"/>
            <a:t>Create Socket</a:t>
          </a:r>
          <a:endParaRPr lang="en-US" dirty="0"/>
        </a:p>
      </dgm:t>
    </dgm:pt>
    <dgm:pt modelId="{227DAC2A-EFD9-4B59-AC81-0AD9D10A8D4D}" type="parTrans" cxnId="{3E6442F8-2067-403A-BD27-59032620B03D}">
      <dgm:prSet/>
      <dgm:spPr/>
      <dgm:t>
        <a:bodyPr/>
        <a:lstStyle/>
        <a:p>
          <a:endParaRPr lang="en-US"/>
        </a:p>
      </dgm:t>
    </dgm:pt>
    <dgm:pt modelId="{850E19E4-7820-44EF-A334-59CDF86913CE}" type="sibTrans" cxnId="{3E6442F8-2067-403A-BD27-59032620B03D}">
      <dgm:prSet/>
      <dgm:spPr/>
      <dgm:t>
        <a:bodyPr/>
        <a:lstStyle/>
        <a:p>
          <a:endParaRPr lang="en-US"/>
        </a:p>
      </dgm:t>
    </dgm:pt>
    <dgm:pt modelId="{FFE814B7-10A0-4148-B5D6-607D6A09FABD}" type="pres">
      <dgm:prSet presAssocID="{AC58B5D4-A19A-4D71-B878-2407ECB35BF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60A9EF-FF19-4F84-8B86-79E951D0DBD8}" type="pres">
      <dgm:prSet presAssocID="{44FCD069-7E09-419C-ABCA-11CF8BEDC113}" presName="vertOne" presStyleCnt="0"/>
      <dgm:spPr/>
    </dgm:pt>
    <dgm:pt modelId="{DF685C43-29F3-4DE3-8377-C9834407D7C1}" type="pres">
      <dgm:prSet presAssocID="{44FCD069-7E09-419C-ABCA-11CF8BEDC113}" presName="txOne" presStyleLbl="node0" presStyleIdx="0" presStyleCnt="1">
        <dgm:presLayoutVars>
          <dgm:chPref val="3"/>
        </dgm:presLayoutVars>
      </dgm:prSet>
      <dgm:spPr/>
    </dgm:pt>
    <dgm:pt modelId="{461E38C3-0666-4AFC-A760-7C9140A90EBE}" type="pres">
      <dgm:prSet presAssocID="{44FCD069-7E09-419C-ABCA-11CF8BEDC113}" presName="parTransOne" presStyleCnt="0"/>
      <dgm:spPr/>
    </dgm:pt>
    <dgm:pt modelId="{90C4B7FC-F173-46FC-9F14-6C4718C5DE62}" type="pres">
      <dgm:prSet presAssocID="{44FCD069-7E09-419C-ABCA-11CF8BEDC113}" presName="horzOne" presStyleCnt="0"/>
      <dgm:spPr/>
    </dgm:pt>
    <dgm:pt modelId="{C93B5016-1A91-4014-8A1B-846875CCB3C1}" type="pres">
      <dgm:prSet presAssocID="{4BF308AD-D476-436B-949B-057653B3FDC4}" presName="vertTwo" presStyleCnt="0"/>
      <dgm:spPr/>
    </dgm:pt>
    <dgm:pt modelId="{C66BAF70-8085-4896-88CF-61C7D6FD7700}" type="pres">
      <dgm:prSet presAssocID="{4BF308AD-D476-436B-949B-057653B3FDC4}" presName="txTwo" presStyleLbl="node2" presStyleIdx="0" presStyleCnt="1">
        <dgm:presLayoutVars>
          <dgm:chPref val="3"/>
        </dgm:presLayoutVars>
      </dgm:prSet>
      <dgm:spPr/>
    </dgm:pt>
    <dgm:pt modelId="{EBFCC078-6EFE-4D38-BF43-C07DB1169E13}" type="pres">
      <dgm:prSet presAssocID="{4BF308AD-D476-436B-949B-057653B3FDC4}" presName="parTransTwo" presStyleCnt="0"/>
      <dgm:spPr/>
    </dgm:pt>
    <dgm:pt modelId="{C98C58B6-685C-45F9-99F3-8869F077E4F4}" type="pres">
      <dgm:prSet presAssocID="{4BF308AD-D476-436B-949B-057653B3FDC4}" presName="horzTwo" presStyleCnt="0"/>
      <dgm:spPr/>
    </dgm:pt>
    <dgm:pt modelId="{4C81EC54-A51B-4BBA-9883-D7AF684E2D02}" type="pres">
      <dgm:prSet presAssocID="{63C8E4CA-C6B9-4F23-B1C2-BD84C3CECEBB}" presName="vertThree" presStyleCnt="0"/>
      <dgm:spPr/>
    </dgm:pt>
    <dgm:pt modelId="{E2D0B8CA-BED7-4BDA-AABE-8F310F5AC1BB}" type="pres">
      <dgm:prSet presAssocID="{63C8E4CA-C6B9-4F23-B1C2-BD84C3CECEBB}" presName="txThree" presStyleLbl="node3" presStyleIdx="0" presStyleCnt="1">
        <dgm:presLayoutVars>
          <dgm:chPref val="3"/>
        </dgm:presLayoutVars>
      </dgm:prSet>
      <dgm:spPr/>
    </dgm:pt>
    <dgm:pt modelId="{7960652C-1D29-4740-8786-A30F1873DA26}" type="pres">
      <dgm:prSet presAssocID="{63C8E4CA-C6B9-4F23-B1C2-BD84C3CECEBB}" presName="parTransThree" presStyleCnt="0"/>
      <dgm:spPr/>
    </dgm:pt>
    <dgm:pt modelId="{90CC1F7F-AB29-48F8-BBB2-FE23DEE93BD8}" type="pres">
      <dgm:prSet presAssocID="{63C8E4CA-C6B9-4F23-B1C2-BD84C3CECEBB}" presName="horzThree" presStyleCnt="0"/>
      <dgm:spPr/>
    </dgm:pt>
    <dgm:pt modelId="{3EEFE19B-1562-432A-8709-23F6CB06407F}" type="pres">
      <dgm:prSet presAssocID="{4C77A7D7-FD6D-46B9-A2B1-D92ED1C804A1}" presName="vertFour" presStyleCnt="0">
        <dgm:presLayoutVars>
          <dgm:chPref val="3"/>
        </dgm:presLayoutVars>
      </dgm:prSet>
      <dgm:spPr/>
    </dgm:pt>
    <dgm:pt modelId="{31A053D3-E16C-465E-A2A3-92622EC9E65E}" type="pres">
      <dgm:prSet presAssocID="{4C77A7D7-FD6D-46B9-A2B1-D92ED1C804A1}" presName="txFour" presStyleLbl="node4" presStyleIdx="0" presStyleCnt="7">
        <dgm:presLayoutVars>
          <dgm:chPref val="3"/>
        </dgm:presLayoutVars>
      </dgm:prSet>
      <dgm:spPr/>
    </dgm:pt>
    <dgm:pt modelId="{189B633B-47DA-4A81-8C77-0DCDCBD8B202}" type="pres">
      <dgm:prSet presAssocID="{4C77A7D7-FD6D-46B9-A2B1-D92ED1C804A1}" presName="horzFour" presStyleCnt="0"/>
      <dgm:spPr/>
    </dgm:pt>
    <dgm:pt modelId="{2FF625D5-8A1E-4308-962A-FF6F33F7016D}" type="pres">
      <dgm:prSet presAssocID="{EDBD20FB-7B87-4364-AB60-8A29FEA3EB3C}" presName="sibSpaceFour" presStyleCnt="0"/>
      <dgm:spPr/>
    </dgm:pt>
    <dgm:pt modelId="{743178AC-869F-4479-B8A2-7F867A66567A}" type="pres">
      <dgm:prSet presAssocID="{AA3680E0-046A-4869-B421-9A2069C853F3}" presName="vertFour" presStyleCnt="0">
        <dgm:presLayoutVars>
          <dgm:chPref val="3"/>
        </dgm:presLayoutVars>
      </dgm:prSet>
      <dgm:spPr/>
    </dgm:pt>
    <dgm:pt modelId="{2B3C30BB-CADA-494F-89D3-16E828509DB4}" type="pres">
      <dgm:prSet presAssocID="{AA3680E0-046A-4869-B421-9A2069C853F3}" presName="txFour" presStyleLbl="node4" presStyleIdx="1" presStyleCnt="7">
        <dgm:presLayoutVars>
          <dgm:chPref val="3"/>
        </dgm:presLayoutVars>
      </dgm:prSet>
      <dgm:spPr/>
    </dgm:pt>
    <dgm:pt modelId="{9D88DCB3-49B6-4BAD-9AE7-CF5AAAD8B181}" type="pres">
      <dgm:prSet presAssocID="{AA3680E0-046A-4869-B421-9A2069C853F3}" presName="parTransFour" presStyleCnt="0"/>
      <dgm:spPr/>
    </dgm:pt>
    <dgm:pt modelId="{3F673AAE-DE75-470C-B08C-BCF75689805B}" type="pres">
      <dgm:prSet presAssocID="{AA3680E0-046A-4869-B421-9A2069C853F3}" presName="horzFour" presStyleCnt="0"/>
      <dgm:spPr/>
    </dgm:pt>
    <dgm:pt modelId="{26D44136-94F7-48D4-9395-6EE324273D6F}" type="pres">
      <dgm:prSet presAssocID="{696466E9-9F27-45E9-B064-BDACD80B8788}" presName="vertFour" presStyleCnt="0">
        <dgm:presLayoutVars>
          <dgm:chPref val="3"/>
        </dgm:presLayoutVars>
      </dgm:prSet>
      <dgm:spPr/>
    </dgm:pt>
    <dgm:pt modelId="{BF4CDA72-D09A-47AF-8DB9-7C4828B26C9C}" type="pres">
      <dgm:prSet presAssocID="{696466E9-9F27-45E9-B064-BDACD80B8788}" presName="txFour" presStyleLbl="node4" presStyleIdx="2" presStyleCnt="7">
        <dgm:presLayoutVars>
          <dgm:chPref val="3"/>
        </dgm:presLayoutVars>
      </dgm:prSet>
      <dgm:spPr/>
    </dgm:pt>
    <dgm:pt modelId="{CB99D826-29E3-466D-8A3D-D4BAEA170513}" type="pres">
      <dgm:prSet presAssocID="{696466E9-9F27-45E9-B064-BDACD80B8788}" presName="parTransFour" presStyleCnt="0"/>
      <dgm:spPr/>
    </dgm:pt>
    <dgm:pt modelId="{506BA47C-BF7B-49C9-A8DA-64EB6C2015C1}" type="pres">
      <dgm:prSet presAssocID="{696466E9-9F27-45E9-B064-BDACD80B8788}" presName="horzFour" presStyleCnt="0"/>
      <dgm:spPr/>
    </dgm:pt>
    <dgm:pt modelId="{519E784E-FE02-473F-B389-5FD701E9B8FB}" type="pres">
      <dgm:prSet presAssocID="{6B406ADA-3422-4A5C-987F-DF92B175032B}" presName="vertFour" presStyleCnt="0">
        <dgm:presLayoutVars>
          <dgm:chPref val="3"/>
        </dgm:presLayoutVars>
      </dgm:prSet>
      <dgm:spPr/>
    </dgm:pt>
    <dgm:pt modelId="{7E31AB88-CF04-457D-A531-629BABED680D}" type="pres">
      <dgm:prSet presAssocID="{6B406ADA-3422-4A5C-987F-DF92B175032B}" presName="txFour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2CEC15-D6E5-4144-B348-A55F53377DCA}" type="pres">
      <dgm:prSet presAssocID="{6B406ADA-3422-4A5C-987F-DF92B175032B}" presName="parTransFour" presStyleCnt="0"/>
      <dgm:spPr/>
    </dgm:pt>
    <dgm:pt modelId="{633F409A-2B64-4959-B266-BC0718A46BBA}" type="pres">
      <dgm:prSet presAssocID="{6B406ADA-3422-4A5C-987F-DF92B175032B}" presName="horzFour" presStyleCnt="0"/>
      <dgm:spPr/>
    </dgm:pt>
    <dgm:pt modelId="{2603A49F-B586-4876-A817-9AC3146B7AD8}" type="pres">
      <dgm:prSet presAssocID="{AED1316E-3970-4E01-A1CA-C7A66205ADBE}" presName="vertFour" presStyleCnt="0">
        <dgm:presLayoutVars>
          <dgm:chPref val="3"/>
        </dgm:presLayoutVars>
      </dgm:prSet>
      <dgm:spPr/>
    </dgm:pt>
    <dgm:pt modelId="{2584458F-DEB5-4567-B4B1-572596374665}" type="pres">
      <dgm:prSet presAssocID="{AED1316E-3970-4E01-A1CA-C7A66205ADBE}" presName="txFour" presStyleLbl="node4" presStyleIdx="4" presStyleCnt="7">
        <dgm:presLayoutVars>
          <dgm:chPref val="3"/>
        </dgm:presLayoutVars>
      </dgm:prSet>
      <dgm:spPr/>
    </dgm:pt>
    <dgm:pt modelId="{4433D5F4-3264-4A0E-B5A9-40A81A6024CB}" type="pres">
      <dgm:prSet presAssocID="{AED1316E-3970-4E01-A1CA-C7A66205ADBE}" presName="horzFour" presStyleCnt="0"/>
      <dgm:spPr/>
    </dgm:pt>
    <dgm:pt modelId="{34F014BA-9502-4FD7-9CAE-A2C75685611B}" type="pres">
      <dgm:prSet presAssocID="{341F7900-6332-420B-BF4E-3F704A8D2A89}" presName="sibSpaceFour" presStyleCnt="0"/>
      <dgm:spPr/>
    </dgm:pt>
    <dgm:pt modelId="{6346C004-9923-4546-8F3A-C9970F2D939D}" type="pres">
      <dgm:prSet presAssocID="{A0DD7F47-F60D-46F9-A605-B210843B7D84}" presName="vertFour" presStyleCnt="0">
        <dgm:presLayoutVars>
          <dgm:chPref val="3"/>
        </dgm:presLayoutVars>
      </dgm:prSet>
      <dgm:spPr/>
    </dgm:pt>
    <dgm:pt modelId="{7290EF42-63C8-4F69-AC3A-AAAFCA7D29DB}" type="pres">
      <dgm:prSet presAssocID="{A0DD7F47-F60D-46F9-A605-B210843B7D84}" presName="txFour" presStyleLbl="node4" presStyleIdx="5" presStyleCnt="7">
        <dgm:presLayoutVars>
          <dgm:chPref val="3"/>
        </dgm:presLayoutVars>
      </dgm:prSet>
      <dgm:spPr/>
    </dgm:pt>
    <dgm:pt modelId="{4087344F-343C-43DC-918C-8BEFD3329E28}" type="pres">
      <dgm:prSet presAssocID="{A0DD7F47-F60D-46F9-A605-B210843B7D84}" presName="parTransFour" presStyleCnt="0"/>
      <dgm:spPr/>
    </dgm:pt>
    <dgm:pt modelId="{21F23BCC-B6F6-4ABE-8E24-416F21A7B847}" type="pres">
      <dgm:prSet presAssocID="{A0DD7F47-F60D-46F9-A605-B210843B7D84}" presName="horzFour" presStyleCnt="0"/>
      <dgm:spPr/>
    </dgm:pt>
    <dgm:pt modelId="{D6022C73-835C-482D-96C8-CBEE23F80CAC}" type="pres">
      <dgm:prSet presAssocID="{C21B4E03-D557-45B5-AC6F-289A6946A0C5}" presName="vertFour" presStyleCnt="0">
        <dgm:presLayoutVars>
          <dgm:chPref val="3"/>
        </dgm:presLayoutVars>
      </dgm:prSet>
      <dgm:spPr/>
    </dgm:pt>
    <dgm:pt modelId="{C519B97B-E8E1-4FCF-AF44-91CC5E9C485E}" type="pres">
      <dgm:prSet presAssocID="{C21B4E03-D557-45B5-AC6F-289A6946A0C5}" presName="txFour" presStyleLbl="node4" presStyleIdx="6" presStyleCnt="7">
        <dgm:presLayoutVars>
          <dgm:chPref val="3"/>
        </dgm:presLayoutVars>
      </dgm:prSet>
      <dgm:spPr/>
    </dgm:pt>
    <dgm:pt modelId="{7EC2A646-241C-432A-A205-153F88F21998}" type="pres">
      <dgm:prSet presAssocID="{C21B4E03-D557-45B5-AC6F-289A6946A0C5}" presName="horzFour" presStyleCnt="0"/>
      <dgm:spPr/>
    </dgm:pt>
  </dgm:ptLst>
  <dgm:cxnLst>
    <dgm:cxn modelId="{73E4E2FE-D2A9-408F-91D3-89231572CFF9}" type="presOf" srcId="{AC58B5D4-A19A-4D71-B878-2407ECB35BF6}" destId="{FFE814B7-10A0-4148-B5D6-607D6A09FABD}" srcOrd="0" destOrd="0" presId="urn:microsoft.com/office/officeart/2005/8/layout/hierarchy4"/>
    <dgm:cxn modelId="{D2B3AAD4-657A-4252-B321-D8C4665ED1E3}" type="presOf" srcId="{4BF308AD-D476-436B-949B-057653B3FDC4}" destId="{C66BAF70-8085-4896-88CF-61C7D6FD7700}" srcOrd="0" destOrd="0" presId="urn:microsoft.com/office/officeart/2005/8/layout/hierarchy4"/>
    <dgm:cxn modelId="{E19A4A43-7086-4FDB-9F6C-A7D5F3588063}" srcId="{AC58B5D4-A19A-4D71-B878-2407ECB35BF6}" destId="{44FCD069-7E09-419C-ABCA-11CF8BEDC113}" srcOrd="0" destOrd="0" parTransId="{697456B7-70D6-42FC-9343-9EEC714782CA}" sibTransId="{B87A049B-8B02-4D52-A5AB-B0020C7D0EEF}"/>
    <dgm:cxn modelId="{7BD1B2D4-FC43-4C9A-9B6F-614843BD8A12}" type="presOf" srcId="{AA3680E0-046A-4869-B421-9A2069C853F3}" destId="{2B3C30BB-CADA-494F-89D3-16E828509DB4}" srcOrd="0" destOrd="0" presId="urn:microsoft.com/office/officeart/2005/8/layout/hierarchy4"/>
    <dgm:cxn modelId="{0D1095BA-1D04-4E18-BFE1-54EE79A56162}" type="presOf" srcId="{4C77A7D7-FD6D-46B9-A2B1-D92ED1C804A1}" destId="{31A053D3-E16C-465E-A2A3-92622EC9E65E}" srcOrd="0" destOrd="0" presId="urn:microsoft.com/office/officeart/2005/8/layout/hierarchy4"/>
    <dgm:cxn modelId="{3E6442F8-2067-403A-BD27-59032620B03D}" srcId="{A0DD7F47-F60D-46F9-A605-B210843B7D84}" destId="{C21B4E03-D557-45B5-AC6F-289A6946A0C5}" srcOrd="0" destOrd="0" parTransId="{227DAC2A-EFD9-4B59-AC81-0AD9D10A8D4D}" sibTransId="{850E19E4-7820-44EF-A334-59CDF86913CE}"/>
    <dgm:cxn modelId="{B5A69D1D-F06E-4B20-A3CA-E5BD28E0F51D}" type="presOf" srcId="{63C8E4CA-C6B9-4F23-B1C2-BD84C3CECEBB}" destId="{E2D0B8CA-BED7-4BDA-AABE-8F310F5AC1BB}" srcOrd="0" destOrd="0" presId="urn:microsoft.com/office/officeart/2005/8/layout/hierarchy4"/>
    <dgm:cxn modelId="{8522635F-D34E-4775-BE19-D44F25221889}" type="presOf" srcId="{44FCD069-7E09-419C-ABCA-11CF8BEDC113}" destId="{DF685C43-29F3-4DE3-8377-C9834407D7C1}" srcOrd="0" destOrd="0" presId="urn:microsoft.com/office/officeart/2005/8/layout/hierarchy4"/>
    <dgm:cxn modelId="{8170CD0A-ED87-4105-AB5D-39AEE8D39C2F}" srcId="{6B406ADA-3422-4A5C-987F-DF92B175032B}" destId="{AED1316E-3970-4E01-A1CA-C7A66205ADBE}" srcOrd="0" destOrd="0" parTransId="{0E2E1239-113A-432E-B119-1A8E073FA06A}" sibTransId="{341F7900-6332-420B-BF4E-3F704A8D2A89}"/>
    <dgm:cxn modelId="{0D1463D7-1F00-47F9-A36A-1E63953895A8}" type="presOf" srcId="{A0DD7F47-F60D-46F9-A605-B210843B7D84}" destId="{7290EF42-63C8-4F69-AC3A-AAAFCA7D29DB}" srcOrd="0" destOrd="0" presId="urn:microsoft.com/office/officeart/2005/8/layout/hierarchy4"/>
    <dgm:cxn modelId="{79127B1B-0217-41D5-AB29-C71C6D8F76A2}" srcId="{63C8E4CA-C6B9-4F23-B1C2-BD84C3CECEBB}" destId="{AA3680E0-046A-4869-B421-9A2069C853F3}" srcOrd="1" destOrd="0" parTransId="{26D1C286-31DF-42AF-B950-B3BDD49F41BF}" sibTransId="{06DFC88C-9281-4E4E-B21A-E270398635B9}"/>
    <dgm:cxn modelId="{938B4888-7B1D-4096-B6FD-63533D12CE2B}" type="presOf" srcId="{C21B4E03-D557-45B5-AC6F-289A6946A0C5}" destId="{C519B97B-E8E1-4FCF-AF44-91CC5E9C485E}" srcOrd="0" destOrd="0" presId="urn:microsoft.com/office/officeart/2005/8/layout/hierarchy4"/>
    <dgm:cxn modelId="{92427030-A7E9-4835-81BF-FF076F0C55B1}" type="presOf" srcId="{AED1316E-3970-4E01-A1CA-C7A66205ADBE}" destId="{2584458F-DEB5-4567-B4B1-572596374665}" srcOrd="0" destOrd="0" presId="urn:microsoft.com/office/officeart/2005/8/layout/hierarchy4"/>
    <dgm:cxn modelId="{F316A175-AD54-4F2B-8C44-F9D9E40695AD}" srcId="{6B406ADA-3422-4A5C-987F-DF92B175032B}" destId="{A0DD7F47-F60D-46F9-A605-B210843B7D84}" srcOrd="1" destOrd="0" parTransId="{5FA275BD-3DD5-47AB-93F2-028BBC98ECE5}" sibTransId="{FC6B8BF0-8EFA-48B3-A30D-8AFB3019F97A}"/>
    <dgm:cxn modelId="{8D555F15-9035-4C4E-B5FB-98E372EA5C1D}" srcId="{696466E9-9F27-45E9-B064-BDACD80B8788}" destId="{6B406ADA-3422-4A5C-987F-DF92B175032B}" srcOrd="0" destOrd="0" parTransId="{FF378908-A6A9-41C5-9FE9-556D88C7809B}" sibTransId="{C17B5D4F-C661-4023-81F1-3939764454DF}"/>
    <dgm:cxn modelId="{FE0BD64E-C73A-4190-A5CE-58E5456EEF97}" srcId="{63C8E4CA-C6B9-4F23-B1C2-BD84C3CECEBB}" destId="{4C77A7D7-FD6D-46B9-A2B1-D92ED1C804A1}" srcOrd="0" destOrd="0" parTransId="{9B48C1F8-727C-417A-9F61-D9E783EE5048}" sibTransId="{EDBD20FB-7B87-4364-AB60-8A29FEA3EB3C}"/>
    <dgm:cxn modelId="{069A5464-1D35-459B-96B5-9130A53A848C}" type="presOf" srcId="{6B406ADA-3422-4A5C-987F-DF92B175032B}" destId="{7E31AB88-CF04-457D-A531-629BABED680D}" srcOrd="0" destOrd="0" presId="urn:microsoft.com/office/officeart/2005/8/layout/hierarchy4"/>
    <dgm:cxn modelId="{609B8A0D-0EA5-4A74-8572-0135DBE0B955}" srcId="{4BF308AD-D476-436B-949B-057653B3FDC4}" destId="{63C8E4CA-C6B9-4F23-B1C2-BD84C3CECEBB}" srcOrd="0" destOrd="0" parTransId="{F7BDD9A8-0BE0-4A12-A9BE-E2866F02C9D7}" sibTransId="{5F0DF710-C093-4449-987A-3FB3E46C4983}"/>
    <dgm:cxn modelId="{CED1B80E-302B-4234-92E9-BE516260A4D8}" srcId="{44FCD069-7E09-419C-ABCA-11CF8BEDC113}" destId="{4BF308AD-D476-436B-949B-057653B3FDC4}" srcOrd="0" destOrd="0" parTransId="{A1AA29D9-023F-46A3-A34F-E612446C4C7B}" sibTransId="{21AE0631-0D32-475C-BD3D-EBC68ED42418}"/>
    <dgm:cxn modelId="{1FEC28A6-0FA9-4312-972E-595903308BF2}" type="presOf" srcId="{696466E9-9F27-45E9-B064-BDACD80B8788}" destId="{BF4CDA72-D09A-47AF-8DB9-7C4828B26C9C}" srcOrd="0" destOrd="0" presId="urn:microsoft.com/office/officeart/2005/8/layout/hierarchy4"/>
    <dgm:cxn modelId="{4D545476-2E61-427F-B151-A93C2587DF87}" srcId="{AA3680E0-046A-4869-B421-9A2069C853F3}" destId="{696466E9-9F27-45E9-B064-BDACD80B8788}" srcOrd="0" destOrd="0" parTransId="{217558BB-0AA3-4D0F-9C2C-3238A3A56F74}" sibTransId="{FC131AAD-9970-4980-8254-634F5D2FAE55}"/>
    <dgm:cxn modelId="{4B2900A4-D745-4B21-9AD0-2AC635E90AD4}" type="presParOf" srcId="{FFE814B7-10A0-4148-B5D6-607D6A09FABD}" destId="{1760A9EF-FF19-4F84-8B86-79E951D0DBD8}" srcOrd="0" destOrd="0" presId="urn:microsoft.com/office/officeart/2005/8/layout/hierarchy4"/>
    <dgm:cxn modelId="{F38DAC2A-F9DE-454A-8F34-DE9956300830}" type="presParOf" srcId="{1760A9EF-FF19-4F84-8B86-79E951D0DBD8}" destId="{DF685C43-29F3-4DE3-8377-C9834407D7C1}" srcOrd="0" destOrd="0" presId="urn:microsoft.com/office/officeart/2005/8/layout/hierarchy4"/>
    <dgm:cxn modelId="{138DC479-4A43-4493-A2E9-E20141BC4493}" type="presParOf" srcId="{1760A9EF-FF19-4F84-8B86-79E951D0DBD8}" destId="{461E38C3-0666-4AFC-A760-7C9140A90EBE}" srcOrd="1" destOrd="0" presId="urn:microsoft.com/office/officeart/2005/8/layout/hierarchy4"/>
    <dgm:cxn modelId="{A434200D-161F-4832-9241-826C9B92761E}" type="presParOf" srcId="{1760A9EF-FF19-4F84-8B86-79E951D0DBD8}" destId="{90C4B7FC-F173-46FC-9F14-6C4718C5DE62}" srcOrd="2" destOrd="0" presId="urn:microsoft.com/office/officeart/2005/8/layout/hierarchy4"/>
    <dgm:cxn modelId="{59BBB40C-FB51-495F-8132-DF490FFBED16}" type="presParOf" srcId="{90C4B7FC-F173-46FC-9F14-6C4718C5DE62}" destId="{C93B5016-1A91-4014-8A1B-846875CCB3C1}" srcOrd="0" destOrd="0" presId="urn:microsoft.com/office/officeart/2005/8/layout/hierarchy4"/>
    <dgm:cxn modelId="{C84D00AB-1992-4E75-83A5-5F56D37A3B34}" type="presParOf" srcId="{C93B5016-1A91-4014-8A1B-846875CCB3C1}" destId="{C66BAF70-8085-4896-88CF-61C7D6FD7700}" srcOrd="0" destOrd="0" presId="urn:microsoft.com/office/officeart/2005/8/layout/hierarchy4"/>
    <dgm:cxn modelId="{360F2FF4-DFF8-48DA-8BB0-E75BAC05E2B4}" type="presParOf" srcId="{C93B5016-1A91-4014-8A1B-846875CCB3C1}" destId="{EBFCC078-6EFE-4D38-BF43-C07DB1169E13}" srcOrd="1" destOrd="0" presId="urn:microsoft.com/office/officeart/2005/8/layout/hierarchy4"/>
    <dgm:cxn modelId="{B3B8C840-7AE8-43DB-B5A6-BC8CCE8530E4}" type="presParOf" srcId="{C93B5016-1A91-4014-8A1B-846875CCB3C1}" destId="{C98C58B6-685C-45F9-99F3-8869F077E4F4}" srcOrd="2" destOrd="0" presId="urn:microsoft.com/office/officeart/2005/8/layout/hierarchy4"/>
    <dgm:cxn modelId="{1CE37367-9A9B-4A1A-9FF7-ABEC95943731}" type="presParOf" srcId="{C98C58B6-685C-45F9-99F3-8869F077E4F4}" destId="{4C81EC54-A51B-4BBA-9883-D7AF684E2D02}" srcOrd="0" destOrd="0" presId="urn:microsoft.com/office/officeart/2005/8/layout/hierarchy4"/>
    <dgm:cxn modelId="{27E21F4C-D26E-4677-AEA9-C725BCEC3B09}" type="presParOf" srcId="{4C81EC54-A51B-4BBA-9883-D7AF684E2D02}" destId="{E2D0B8CA-BED7-4BDA-AABE-8F310F5AC1BB}" srcOrd="0" destOrd="0" presId="urn:microsoft.com/office/officeart/2005/8/layout/hierarchy4"/>
    <dgm:cxn modelId="{9838395C-1EDB-4540-A68B-2F7C15BFC6BC}" type="presParOf" srcId="{4C81EC54-A51B-4BBA-9883-D7AF684E2D02}" destId="{7960652C-1D29-4740-8786-A30F1873DA26}" srcOrd="1" destOrd="0" presId="urn:microsoft.com/office/officeart/2005/8/layout/hierarchy4"/>
    <dgm:cxn modelId="{8D682F1C-2526-4555-A1DA-06F22F55BAD2}" type="presParOf" srcId="{4C81EC54-A51B-4BBA-9883-D7AF684E2D02}" destId="{90CC1F7F-AB29-48F8-BBB2-FE23DEE93BD8}" srcOrd="2" destOrd="0" presId="urn:microsoft.com/office/officeart/2005/8/layout/hierarchy4"/>
    <dgm:cxn modelId="{0B8101D0-F6D6-449B-A55C-B10602DC44C3}" type="presParOf" srcId="{90CC1F7F-AB29-48F8-BBB2-FE23DEE93BD8}" destId="{3EEFE19B-1562-432A-8709-23F6CB06407F}" srcOrd="0" destOrd="0" presId="urn:microsoft.com/office/officeart/2005/8/layout/hierarchy4"/>
    <dgm:cxn modelId="{1A85DD23-3EE9-47D2-8D52-0B627D900D60}" type="presParOf" srcId="{3EEFE19B-1562-432A-8709-23F6CB06407F}" destId="{31A053D3-E16C-465E-A2A3-92622EC9E65E}" srcOrd="0" destOrd="0" presId="urn:microsoft.com/office/officeart/2005/8/layout/hierarchy4"/>
    <dgm:cxn modelId="{5D1116CE-F99C-488C-A50C-49D0DC9E0A12}" type="presParOf" srcId="{3EEFE19B-1562-432A-8709-23F6CB06407F}" destId="{189B633B-47DA-4A81-8C77-0DCDCBD8B202}" srcOrd="1" destOrd="0" presId="urn:microsoft.com/office/officeart/2005/8/layout/hierarchy4"/>
    <dgm:cxn modelId="{5F56D4C3-5AD5-4AB9-87D8-C61FEF853AB4}" type="presParOf" srcId="{90CC1F7F-AB29-48F8-BBB2-FE23DEE93BD8}" destId="{2FF625D5-8A1E-4308-962A-FF6F33F7016D}" srcOrd="1" destOrd="0" presId="urn:microsoft.com/office/officeart/2005/8/layout/hierarchy4"/>
    <dgm:cxn modelId="{E67BF76C-71E8-432E-AA4A-1CB1FD671CAA}" type="presParOf" srcId="{90CC1F7F-AB29-48F8-BBB2-FE23DEE93BD8}" destId="{743178AC-869F-4479-B8A2-7F867A66567A}" srcOrd="2" destOrd="0" presId="urn:microsoft.com/office/officeart/2005/8/layout/hierarchy4"/>
    <dgm:cxn modelId="{7541C334-E441-4744-BE7E-BBF5CFCBA5C3}" type="presParOf" srcId="{743178AC-869F-4479-B8A2-7F867A66567A}" destId="{2B3C30BB-CADA-494F-89D3-16E828509DB4}" srcOrd="0" destOrd="0" presId="urn:microsoft.com/office/officeart/2005/8/layout/hierarchy4"/>
    <dgm:cxn modelId="{96342A4E-356A-462D-AE70-DD0A38CA1622}" type="presParOf" srcId="{743178AC-869F-4479-B8A2-7F867A66567A}" destId="{9D88DCB3-49B6-4BAD-9AE7-CF5AAAD8B181}" srcOrd="1" destOrd="0" presId="urn:microsoft.com/office/officeart/2005/8/layout/hierarchy4"/>
    <dgm:cxn modelId="{9A26D8E2-89E7-4072-9C90-9A070653D693}" type="presParOf" srcId="{743178AC-869F-4479-B8A2-7F867A66567A}" destId="{3F673AAE-DE75-470C-B08C-BCF75689805B}" srcOrd="2" destOrd="0" presId="urn:microsoft.com/office/officeart/2005/8/layout/hierarchy4"/>
    <dgm:cxn modelId="{B8B7A60A-AA76-49F7-B481-A182B150E477}" type="presParOf" srcId="{3F673AAE-DE75-470C-B08C-BCF75689805B}" destId="{26D44136-94F7-48D4-9395-6EE324273D6F}" srcOrd="0" destOrd="0" presId="urn:microsoft.com/office/officeart/2005/8/layout/hierarchy4"/>
    <dgm:cxn modelId="{BB99B5F8-CCAF-470E-B585-C3B429C35706}" type="presParOf" srcId="{26D44136-94F7-48D4-9395-6EE324273D6F}" destId="{BF4CDA72-D09A-47AF-8DB9-7C4828B26C9C}" srcOrd="0" destOrd="0" presId="urn:microsoft.com/office/officeart/2005/8/layout/hierarchy4"/>
    <dgm:cxn modelId="{7F084858-15F4-4374-A8BF-4C40755095B4}" type="presParOf" srcId="{26D44136-94F7-48D4-9395-6EE324273D6F}" destId="{CB99D826-29E3-466D-8A3D-D4BAEA170513}" srcOrd="1" destOrd="0" presId="urn:microsoft.com/office/officeart/2005/8/layout/hierarchy4"/>
    <dgm:cxn modelId="{B83A2F82-F79B-4880-A89A-73DDD73D761A}" type="presParOf" srcId="{26D44136-94F7-48D4-9395-6EE324273D6F}" destId="{506BA47C-BF7B-49C9-A8DA-64EB6C2015C1}" srcOrd="2" destOrd="0" presId="urn:microsoft.com/office/officeart/2005/8/layout/hierarchy4"/>
    <dgm:cxn modelId="{F687E785-592B-4527-8057-125167538AB5}" type="presParOf" srcId="{506BA47C-BF7B-49C9-A8DA-64EB6C2015C1}" destId="{519E784E-FE02-473F-B389-5FD701E9B8FB}" srcOrd="0" destOrd="0" presId="urn:microsoft.com/office/officeart/2005/8/layout/hierarchy4"/>
    <dgm:cxn modelId="{530D346A-714C-4A60-98FF-DE8EDCF7F212}" type="presParOf" srcId="{519E784E-FE02-473F-B389-5FD701E9B8FB}" destId="{7E31AB88-CF04-457D-A531-629BABED680D}" srcOrd="0" destOrd="0" presId="urn:microsoft.com/office/officeart/2005/8/layout/hierarchy4"/>
    <dgm:cxn modelId="{B92A8A37-A927-41A5-9FE2-7B8528CF5A2A}" type="presParOf" srcId="{519E784E-FE02-473F-B389-5FD701E9B8FB}" destId="{A02CEC15-D6E5-4144-B348-A55F53377DCA}" srcOrd="1" destOrd="0" presId="urn:microsoft.com/office/officeart/2005/8/layout/hierarchy4"/>
    <dgm:cxn modelId="{7B605A58-6F51-48FD-B350-85FC6FE5623B}" type="presParOf" srcId="{519E784E-FE02-473F-B389-5FD701E9B8FB}" destId="{633F409A-2B64-4959-B266-BC0718A46BBA}" srcOrd="2" destOrd="0" presId="urn:microsoft.com/office/officeart/2005/8/layout/hierarchy4"/>
    <dgm:cxn modelId="{71D7D588-46AC-4DC4-B4CD-077EA99EC0E9}" type="presParOf" srcId="{633F409A-2B64-4959-B266-BC0718A46BBA}" destId="{2603A49F-B586-4876-A817-9AC3146B7AD8}" srcOrd="0" destOrd="0" presId="urn:microsoft.com/office/officeart/2005/8/layout/hierarchy4"/>
    <dgm:cxn modelId="{F4F824BE-897F-4257-A798-5135DD71A5A5}" type="presParOf" srcId="{2603A49F-B586-4876-A817-9AC3146B7AD8}" destId="{2584458F-DEB5-4567-B4B1-572596374665}" srcOrd="0" destOrd="0" presId="urn:microsoft.com/office/officeart/2005/8/layout/hierarchy4"/>
    <dgm:cxn modelId="{46566599-654B-424D-BD00-9577209DFD36}" type="presParOf" srcId="{2603A49F-B586-4876-A817-9AC3146B7AD8}" destId="{4433D5F4-3264-4A0E-B5A9-40A81A6024CB}" srcOrd="1" destOrd="0" presId="urn:microsoft.com/office/officeart/2005/8/layout/hierarchy4"/>
    <dgm:cxn modelId="{50EAF917-C355-41B8-BE53-3B553A84F444}" type="presParOf" srcId="{633F409A-2B64-4959-B266-BC0718A46BBA}" destId="{34F014BA-9502-4FD7-9CAE-A2C75685611B}" srcOrd="1" destOrd="0" presId="urn:microsoft.com/office/officeart/2005/8/layout/hierarchy4"/>
    <dgm:cxn modelId="{C54FB133-B147-4286-8D02-15FFC0DD6AED}" type="presParOf" srcId="{633F409A-2B64-4959-B266-BC0718A46BBA}" destId="{6346C004-9923-4546-8F3A-C9970F2D939D}" srcOrd="2" destOrd="0" presId="urn:microsoft.com/office/officeart/2005/8/layout/hierarchy4"/>
    <dgm:cxn modelId="{F4259A8C-38BE-4B20-951B-7EA03317E056}" type="presParOf" srcId="{6346C004-9923-4546-8F3A-C9970F2D939D}" destId="{7290EF42-63C8-4F69-AC3A-AAAFCA7D29DB}" srcOrd="0" destOrd="0" presId="urn:microsoft.com/office/officeart/2005/8/layout/hierarchy4"/>
    <dgm:cxn modelId="{B5FFAF00-6E19-4C6F-9ADB-6AACE8B86808}" type="presParOf" srcId="{6346C004-9923-4546-8F3A-C9970F2D939D}" destId="{4087344F-343C-43DC-918C-8BEFD3329E28}" srcOrd="1" destOrd="0" presId="urn:microsoft.com/office/officeart/2005/8/layout/hierarchy4"/>
    <dgm:cxn modelId="{19EA1695-AEC4-4DFC-B202-E4739620D360}" type="presParOf" srcId="{6346C004-9923-4546-8F3A-C9970F2D939D}" destId="{21F23BCC-B6F6-4ABE-8E24-416F21A7B847}" srcOrd="2" destOrd="0" presId="urn:microsoft.com/office/officeart/2005/8/layout/hierarchy4"/>
    <dgm:cxn modelId="{C65998A6-204A-47A0-A1E8-5B68BAB130E5}" type="presParOf" srcId="{21F23BCC-B6F6-4ABE-8E24-416F21A7B847}" destId="{D6022C73-835C-482D-96C8-CBEE23F80CAC}" srcOrd="0" destOrd="0" presId="urn:microsoft.com/office/officeart/2005/8/layout/hierarchy4"/>
    <dgm:cxn modelId="{D4DF343A-691C-4847-9AF8-63D0313207B8}" type="presParOf" srcId="{D6022C73-835C-482D-96C8-CBEE23F80CAC}" destId="{C519B97B-E8E1-4FCF-AF44-91CC5E9C485E}" srcOrd="0" destOrd="0" presId="urn:microsoft.com/office/officeart/2005/8/layout/hierarchy4"/>
    <dgm:cxn modelId="{A9096A04-F8F9-4465-98CE-49F425D3E772}" type="presParOf" srcId="{D6022C73-835C-482D-96C8-CBEE23F80CAC}" destId="{7EC2A646-241C-432A-A205-153F88F219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85C43-29F3-4DE3-8377-C9834407D7C1}">
      <dsp:nvSpPr>
        <dsp:cNvPr id="0" name=""/>
        <dsp:cNvSpPr/>
      </dsp:nvSpPr>
      <dsp:spPr>
        <a:xfrm>
          <a:off x="1856" y="2092"/>
          <a:ext cx="10356311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Initialise</a:t>
          </a:r>
          <a:endParaRPr lang="en-US" sz="2400" kern="1200" dirty="0"/>
        </a:p>
      </dsp:txBody>
      <dsp:txXfrm>
        <a:off x="18081" y="18317"/>
        <a:ext cx="10323861" cy="521526"/>
      </dsp:txXfrm>
    </dsp:sp>
    <dsp:sp modelId="{C66BAF70-8085-4896-88CF-61C7D6FD7700}">
      <dsp:nvSpPr>
        <dsp:cNvPr id="0" name=""/>
        <dsp:cNvSpPr/>
      </dsp:nvSpPr>
      <dsp:spPr>
        <a:xfrm>
          <a:off x="1856" y="621719"/>
          <a:ext cx="10356311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Broadcast Receiver</a:t>
          </a:r>
          <a:endParaRPr lang="en-US" sz="2400" kern="1200" dirty="0"/>
        </a:p>
      </dsp:txBody>
      <dsp:txXfrm>
        <a:off x="18081" y="637944"/>
        <a:ext cx="10323861" cy="521526"/>
      </dsp:txXfrm>
    </dsp:sp>
    <dsp:sp modelId="{E2D0B8CA-BED7-4BDA-AABE-8F310F5AC1BB}">
      <dsp:nvSpPr>
        <dsp:cNvPr id="0" name=""/>
        <dsp:cNvSpPr/>
      </dsp:nvSpPr>
      <dsp:spPr>
        <a:xfrm>
          <a:off x="1856" y="1241346"/>
          <a:ext cx="10356311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Discover Peers</a:t>
          </a:r>
          <a:endParaRPr lang="en-US" sz="2400" kern="1200" dirty="0"/>
        </a:p>
      </dsp:txBody>
      <dsp:txXfrm>
        <a:off x="18081" y="1257571"/>
        <a:ext cx="10323861" cy="521526"/>
      </dsp:txXfrm>
    </dsp:sp>
    <dsp:sp modelId="{31A053D3-E16C-465E-A2A3-92622EC9E65E}">
      <dsp:nvSpPr>
        <dsp:cNvPr id="0" name=""/>
        <dsp:cNvSpPr/>
      </dsp:nvSpPr>
      <dsp:spPr>
        <a:xfrm>
          <a:off x="1856" y="1860974"/>
          <a:ext cx="3404441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Stop Peer Discovery</a:t>
          </a:r>
          <a:endParaRPr lang="en-US" sz="2400" kern="1200" dirty="0"/>
        </a:p>
      </dsp:txBody>
      <dsp:txXfrm>
        <a:off x="18081" y="1877199"/>
        <a:ext cx="3371991" cy="521526"/>
      </dsp:txXfrm>
    </dsp:sp>
    <dsp:sp modelId="{2B3C30BB-CADA-494F-89D3-16E828509DB4}">
      <dsp:nvSpPr>
        <dsp:cNvPr id="0" name=""/>
        <dsp:cNvSpPr/>
      </dsp:nvSpPr>
      <dsp:spPr>
        <a:xfrm>
          <a:off x="3477791" y="1860974"/>
          <a:ext cx="6880376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Wifi_P2P_PEERS_Changed_ACTION</a:t>
          </a:r>
          <a:endParaRPr lang="en-US" sz="2400" kern="1200" dirty="0"/>
        </a:p>
      </dsp:txBody>
      <dsp:txXfrm>
        <a:off x="3494016" y="1877199"/>
        <a:ext cx="6847926" cy="521526"/>
      </dsp:txXfrm>
    </dsp:sp>
    <dsp:sp modelId="{BF4CDA72-D09A-47AF-8DB9-7C4828B26C9C}">
      <dsp:nvSpPr>
        <dsp:cNvPr id="0" name=""/>
        <dsp:cNvSpPr/>
      </dsp:nvSpPr>
      <dsp:spPr>
        <a:xfrm>
          <a:off x="3477791" y="2480601"/>
          <a:ext cx="6880376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Request peers</a:t>
          </a:r>
          <a:endParaRPr lang="en-US" sz="2400" kern="1200" dirty="0"/>
        </a:p>
      </dsp:txBody>
      <dsp:txXfrm>
        <a:off x="3494016" y="2496826"/>
        <a:ext cx="6847926" cy="521526"/>
      </dsp:txXfrm>
    </dsp:sp>
    <dsp:sp modelId="{7E31AB88-CF04-457D-A531-629BABED680D}">
      <dsp:nvSpPr>
        <dsp:cNvPr id="0" name=""/>
        <dsp:cNvSpPr/>
      </dsp:nvSpPr>
      <dsp:spPr>
        <a:xfrm>
          <a:off x="3477791" y="3100228"/>
          <a:ext cx="6880376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Connect</a:t>
          </a:r>
          <a:endParaRPr lang="en-US" sz="2400" kern="1200" dirty="0"/>
        </a:p>
      </dsp:txBody>
      <dsp:txXfrm>
        <a:off x="3494016" y="3116453"/>
        <a:ext cx="6847926" cy="521526"/>
      </dsp:txXfrm>
    </dsp:sp>
    <dsp:sp modelId="{2584458F-DEB5-4567-B4B1-572596374665}">
      <dsp:nvSpPr>
        <dsp:cNvPr id="0" name=""/>
        <dsp:cNvSpPr/>
      </dsp:nvSpPr>
      <dsp:spPr>
        <a:xfrm>
          <a:off x="3477791" y="3719855"/>
          <a:ext cx="3404441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Cancel Connect</a:t>
          </a:r>
          <a:endParaRPr lang="en-US" sz="2400" kern="1200" dirty="0"/>
        </a:p>
      </dsp:txBody>
      <dsp:txXfrm>
        <a:off x="3494016" y="3736080"/>
        <a:ext cx="3371991" cy="521526"/>
      </dsp:txXfrm>
    </dsp:sp>
    <dsp:sp modelId="{7290EF42-63C8-4F69-AC3A-AAAFCA7D29DB}">
      <dsp:nvSpPr>
        <dsp:cNvPr id="0" name=""/>
        <dsp:cNvSpPr/>
      </dsp:nvSpPr>
      <dsp:spPr>
        <a:xfrm>
          <a:off x="6953726" y="3719855"/>
          <a:ext cx="3404441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Request Connect info</a:t>
          </a:r>
          <a:endParaRPr lang="en-US" sz="2400" kern="1200" dirty="0"/>
        </a:p>
      </dsp:txBody>
      <dsp:txXfrm>
        <a:off x="6969951" y="3736080"/>
        <a:ext cx="3371991" cy="521526"/>
      </dsp:txXfrm>
    </dsp:sp>
    <dsp:sp modelId="{C519B97B-E8E1-4FCF-AF44-91CC5E9C485E}">
      <dsp:nvSpPr>
        <dsp:cNvPr id="0" name=""/>
        <dsp:cNvSpPr/>
      </dsp:nvSpPr>
      <dsp:spPr>
        <a:xfrm>
          <a:off x="6953726" y="4339483"/>
          <a:ext cx="3404441" cy="55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Socket</a:t>
          </a:r>
          <a:endParaRPr lang="en-US" sz="2400" kern="1200" dirty="0"/>
        </a:p>
      </dsp:txBody>
      <dsp:txXfrm>
        <a:off x="6969951" y="4355708"/>
        <a:ext cx="3371991" cy="521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G.I.N.A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Government information AND NEWS ACCESS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S</a:t>
            </a:r>
            <a:r>
              <a:rPr lang="en-IN" sz="4800" b="1" dirty="0"/>
              <a:t>calability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the event of breakdown of standard wireless communication services, automated drones running on a separate grid of satellite networks will be deployed over the affected regions carrying long range wireless routers which the app will automatically start searching for and connect to.</a:t>
            </a:r>
          </a:p>
          <a:p>
            <a:r>
              <a:rPr lang="en-IN" dirty="0" smtClean="0"/>
              <a:t>This will ensure real-time distribution of the information in the entirety of the affected areas</a:t>
            </a:r>
          </a:p>
          <a:p>
            <a:r>
              <a:rPr lang="en-IN" dirty="0" smtClean="0"/>
              <a:t>This will allow the government to map out the areas and the approximate number of people affected and send aid to areas with a higher need of assistance</a:t>
            </a:r>
          </a:p>
          <a:p>
            <a:r>
              <a:rPr lang="en-IN" dirty="0" smtClean="0"/>
              <a:t>We can also collect and compile data by </a:t>
            </a:r>
            <a:r>
              <a:rPr lang="en-IN" dirty="0"/>
              <a:t>A</a:t>
            </a:r>
            <a:r>
              <a:rPr lang="en-IN" dirty="0" smtClean="0"/>
              <a:t>ndroid Auto and Apple </a:t>
            </a:r>
            <a:r>
              <a:rPr lang="en-IN" dirty="0" err="1" smtClean="0"/>
              <a:t>CarPlay</a:t>
            </a:r>
            <a:r>
              <a:rPr lang="en-IN" dirty="0" smtClean="0"/>
              <a:t> compatibility and send the information to the government.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4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Possible Drawbacks	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Security Flaws- a higher chance of data spamming because the app can send and receive data from any device rather than the devices to choose and on all open portals and frequencies</a:t>
            </a:r>
          </a:p>
          <a:p>
            <a:r>
              <a:rPr lang="en-IN" dirty="0" smtClean="0"/>
              <a:t>Possible delay in passing information- there is a chance that by the time a certain information is processed and sent to all the devices, the information might already be redundant.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2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73932" y="1628800"/>
            <a:ext cx="8735325" cy="2000251"/>
          </a:xfrm>
        </p:spPr>
        <p:txBody>
          <a:bodyPr/>
          <a:lstStyle/>
          <a:p>
            <a:pPr lvl="0" algn="ctr">
              <a:spcBef>
                <a:spcPts val="0"/>
              </a:spcBef>
            </a:pPr>
            <a:r>
              <a:rPr lang="en-IN" sz="9600" cap="all" spc="200" dirty="0">
                <a:solidFill>
                  <a:srgbClr val="009999"/>
                </a:solidFill>
                <a:ea typeface="+mn-ea"/>
                <a:cs typeface="+mn-cs"/>
              </a:rPr>
              <a:t>THANK YOU!</a:t>
            </a:r>
            <a:endParaRPr lang="en-IN" sz="9600" cap="all" spc="200" dirty="0">
              <a:solidFill>
                <a:srgbClr val="009999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5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Team name- </a:t>
            </a:r>
            <a:r>
              <a:rPr lang="en-IN" sz="4800" b="1" dirty="0" smtClean="0"/>
              <a:t>405 </a:t>
            </a:r>
            <a:r>
              <a:rPr lang="en-IN" sz="4800" b="1" dirty="0"/>
              <a:t>FOUND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Team Members:</a:t>
            </a:r>
          </a:p>
          <a:p>
            <a:pPr marL="0" indent="0">
              <a:buNone/>
            </a:pPr>
            <a:r>
              <a:rPr lang="en-IN" dirty="0" smtClean="0"/>
              <a:t>MAHAINN SOMANI (PRESENTATION GUY )</a:t>
            </a:r>
          </a:p>
          <a:p>
            <a:pPr marL="0" indent="0">
              <a:buNone/>
            </a:pPr>
            <a:r>
              <a:rPr lang="en-IN" dirty="0" smtClean="0"/>
              <a:t>SARVAGYA SINGH (UI/UX DEVELOPER)</a:t>
            </a:r>
          </a:p>
          <a:p>
            <a:pPr marL="0" indent="0">
              <a:buNone/>
            </a:pPr>
            <a:r>
              <a:rPr lang="en-IN" dirty="0" smtClean="0"/>
              <a:t>MADHAV BAVEJA (FLUTTER DEVLOPER)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Public Safety And Security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US" dirty="0"/>
              <a:t>Even with today’s </a:t>
            </a:r>
            <a:r>
              <a:rPr lang="en-US" dirty="0" smtClean="0"/>
              <a:t>advanced </a:t>
            </a:r>
            <a:r>
              <a:rPr lang="en-US" dirty="0"/>
              <a:t>technology, whenever a disaster strikes, a lot of havoc ensues and due to the lack of a set pattern of emergency protocols and the lack of real-time </a:t>
            </a:r>
            <a:r>
              <a:rPr lang="en-US" dirty="0" smtClean="0"/>
              <a:t>information, </a:t>
            </a:r>
            <a:r>
              <a:rPr lang="en-US" dirty="0"/>
              <a:t>casualties and </a:t>
            </a:r>
            <a:r>
              <a:rPr lang="en-US" dirty="0" smtClean="0"/>
              <a:t>collateral </a:t>
            </a:r>
            <a:r>
              <a:rPr lang="en-US" dirty="0"/>
              <a:t>damages increase. </a:t>
            </a:r>
          </a:p>
          <a:p>
            <a:pPr marL="0" indent="0">
              <a:buNone/>
            </a:pPr>
            <a:r>
              <a:rPr lang="en-IN" dirty="0" smtClean="0"/>
              <a:t>Keeping this in mind, our job is to e</a:t>
            </a:r>
            <a:r>
              <a:rPr lang="en-ZA" dirty="0" err="1" smtClean="0"/>
              <a:t>nsure</a:t>
            </a:r>
            <a:r>
              <a:rPr lang="en-ZA" dirty="0" smtClean="0"/>
              <a:t> </a:t>
            </a:r>
            <a:r>
              <a:rPr lang="en-ZA" dirty="0"/>
              <a:t>the safety of the people and </a:t>
            </a:r>
            <a:r>
              <a:rPr lang="en-ZA" dirty="0" smtClean="0"/>
              <a:t>cater </a:t>
            </a:r>
            <a:r>
              <a:rPr lang="en-ZA" dirty="0"/>
              <a:t>to the needs of the affected in a calamity prone zone.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Casualties Due To Natural Calamities In India 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728221"/>
              </p:ext>
            </p:extLst>
          </p:nvPr>
        </p:nvGraphicFramePr>
        <p:xfrm>
          <a:off x="1207545" y="198884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About </a:t>
            </a:r>
            <a:r>
              <a:rPr lang="en-IN" sz="4800" b="1" dirty="0" smtClean="0"/>
              <a:t>G.I.N.A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government aided app that is made in public interest to serve as a handy awareness system.</a:t>
            </a:r>
          </a:p>
          <a:p>
            <a:pPr algn="just"/>
            <a:r>
              <a:rPr lang="en-US" dirty="0"/>
              <a:t>It shall provide real time info for natural </a:t>
            </a:r>
            <a:r>
              <a:rPr lang="en-US" dirty="0" smtClean="0"/>
              <a:t>calamities.</a:t>
            </a:r>
            <a:endParaRPr lang="en-US" dirty="0"/>
          </a:p>
          <a:p>
            <a:pPr algn="just"/>
            <a:r>
              <a:rPr lang="en-US" dirty="0"/>
              <a:t>First aid information regarding frequent </a:t>
            </a:r>
            <a:r>
              <a:rPr lang="en-US" dirty="0" smtClean="0"/>
              <a:t>injuries.</a:t>
            </a:r>
            <a:endParaRPr lang="en-US" dirty="0"/>
          </a:p>
          <a:p>
            <a:pPr algn="just"/>
            <a:r>
              <a:rPr lang="en-US" dirty="0"/>
              <a:t>Real time information regarding accidents or roadblocks on your usual routes </a:t>
            </a:r>
            <a:r>
              <a:rPr lang="en-US" dirty="0" smtClean="0"/>
              <a:t>using google APIs.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>
                <a:solidFill>
                  <a:prstClr val="white"/>
                </a:solidFill>
              </a:rPr>
              <a:t>Providing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app will provide real time information about the following things:</a:t>
            </a:r>
          </a:p>
          <a:p>
            <a:pPr lvl="1"/>
            <a:r>
              <a:rPr lang="en-IN" dirty="0" smtClean="0"/>
              <a:t>Nearby Shelters</a:t>
            </a:r>
          </a:p>
          <a:p>
            <a:pPr lvl="1"/>
            <a:r>
              <a:rPr lang="en-IN" dirty="0" smtClean="0"/>
              <a:t>Medical centres</a:t>
            </a:r>
          </a:p>
          <a:p>
            <a:pPr lvl="1"/>
            <a:r>
              <a:rPr lang="en-IN" dirty="0" smtClean="0"/>
              <a:t>Food/aid drop off points</a:t>
            </a:r>
          </a:p>
          <a:p>
            <a:r>
              <a:rPr lang="en-IN" dirty="0" smtClean="0"/>
              <a:t>This information will be acquired from official/government sources and will therefore be reliable and correct.</a:t>
            </a:r>
          </a:p>
          <a:p>
            <a:r>
              <a:rPr lang="en-IN" dirty="0" smtClean="0"/>
              <a:t>This info will help people organise themselves in accordance with the evacuation plan.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21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Helping Survive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app will provide a step by step guide to help a person survive a natural calamity</a:t>
            </a:r>
          </a:p>
          <a:p>
            <a:r>
              <a:rPr lang="en-US" dirty="0"/>
              <a:t>It will be a completely offline manual of various skills required to survive with minimum resources. For </a:t>
            </a:r>
            <a:r>
              <a:rPr lang="en-US" dirty="0" err="1"/>
              <a:t>eg</a:t>
            </a:r>
            <a:r>
              <a:rPr lang="en-US" dirty="0"/>
              <a:t>, It will have manuals for</a:t>
            </a:r>
          </a:p>
          <a:p>
            <a:pPr lvl="1"/>
            <a:r>
              <a:rPr lang="en-US" dirty="0"/>
              <a:t>building a fire</a:t>
            </a:r>
          </a:p>
          <a:p>
            <a:pPr lvl="1"/>
            <a:r>
              <a:rPr lang="en-US" dirty="0"/>
              <a:t>Basic medicine</a:t>
            </a:r>
          </a:p>
          <a:p>
            <a:pPr lvl="1"/>
            <a:r>
              <a:rPr lang="en-US" dirty="0"/>
              <a:t>Getting or making shelters</a:t>
            </a:r>
          </a:p>
          <a:p>
            <a:pPr lvl="1"/>
            <a:r>
              <a:rPr lang="en-US" dirty="0"/>
              <a:t>Building basic tools</a:t>
            </a:r>
          </a:p>
          <a:p>
            <a:pPr lvl="1"/>
            <a:r>
              <a:rPr lang="en-US" dirty="0"/>
              <a:t>Finding directions, etc.</a:t>
            </a:r>
          </a:p>
          <a:p>
            <a:r>
              <a:rPr lang="en-US" dirty="0"/>
              <a:t>Such information might mean life or death in a situation like a flood or an earthquake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Providing Communication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app will help establish communications network for those struck by a calamity.</a:t>
            </a:r>
          </a:p>
          <a:p>
            <a:r>
              <a:rPr lang="en-IN" dirty="0" smtClean="0"/>
              <a:t>This will be done by establishing a P2P network among the devices and transfer messages to those with no network connection.</a:t>
            </a:r>
          </a:p>
          <a:p>
            <a:r>
              <a:rPr lang="en-IN" dirty="0" smtClean="0"/>
              <a:t>This can be achieved via various network connections like </a:t>
            </a:r>
            <a:r>
              <a:rPr lang="en-IN" dirty="0" err="1" smtClean="0"/>
              <a:t>wifi</a:t>
            </a:r>
            <a:r>
              <a:rPr lang="en-IN" dirty="0" smtClean="0"/>
              <a:t> direct, Bluetooth, or even a cell broadcast.</a:t>
            </a:r>
          </a:p>
          <a:p>
            <a:r>
              <a:rPr lang="en-IN" dirty="0" smtClean="0"/>
              <a:t>The Devices receiving messages and alerts will start broadcasting to other devices nearby forming a chain of devices and thus passing on valuable info to those in need</a:t>
            </a:r>
          </a:p>
          <a:p>
            <a:r>
              <a:rPr lang="en-IN" dirty="0" smtClean="0"/>
              <a:t>The app will also use radio frequencies to broadcast information as they have a higher range of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7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Providing Communication</a:t>
            </a:r>
            <a:endParaRPr lang="en-IN" sz="4800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339534"/>
              </p:ext>
            </p:extLst>
          </p:nvPr>
        </p:nvGraphicFramePr>
        <p:xfrm>
          <a:off x="1219200" y="1701800"/>
          <a:ext cx="10360025" cy="489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8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262</TotalTime>
  <Words>601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G.I.N.A</vt:lpstr>
      <vt:lpstr>Team name- 405 FOUND </vt:lpstr>
      <vt:lpstr>Public Safety And Security</vt:lpstr>
      <vt:lpstr>Casualties Due To Natural Calamities In India </vt:lpstr>
      <vt:lpstr>About G.I.N.A</vt:lpstr>
      <vt:lpstr>Providing Information</vt:lpstr>
      <vt:lpstr>Helping Survive</vt:lpstr>
      <vt:lpstr>Providing Communication</vt:lpstr>
      <vt:lpstr>Providing Communication</vt:lpstr>
      <vt:lpstr>Scalability</vt:lpstr>
      <vt:lpstr>Possible Drawbacks 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Suffice to Survive</dc:title>
  <dc:creator>Mahainn Somani</dc:creator>
  <cp:lastModifiedBy>Mahainn Somani</cp:lastModifiedBy>
  <cp:revision>17</cp:revision>
  <dcterms:created xsi:type="dcterms:W3CDTF">2019-01-13T09:32:20Z</dcterms:created>
  <dcterms:modified xsi:type="dcterms:W3CDTF">2019-01-13T13:55:12Z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