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notesMasterIdLst>
    <p:notesMasterId r:id="rId16"/>
  </p:notesMasterIdLst>
  <p:sldIdLst>
    <p:sldId id="256" r:id="rId5"/>
    <p:sldId id="257" r:id="rId6"/>
    <p:sldId id="258" r:id="rId7"/>
    <p:sldId id="259" r:id="rId8"/>
    <p:sldId id="263" r:id="rId9"/>
    <p:sldId id="265" r:id="rId10"/>
    <p:sldId id="264" r:id="rId11"/>
    <p:sldId id="260" r:id="rId12"/>
    <p:sldId id="266" r:id="rId13"/>
    <p:sldId id="261"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85029" autoAdjust="0"/>
  </p:normalViewPr>
  <p:slideViewPr>
    <p:cSldViewPr snapToGrid="0">
      <p:cViewPr varScale="1">
        <p:scale>
          <a:sx n="97" d="100"/>
          <a:sy n="97" d="100"/>
        </p:scale>
        <p:origin x="105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eleine Bartlett" userId="fcac934e-c8ba-4536-a7d0-7c2a81e1f676" providerId="ADAL" clId="{D8D81250-06BE-4755-AA7C-52C7BE358110}"/>
    <pc:docChg chg="undo custSel addSld delSld modSld sldOrd">
      <pc:chgData name="Madeleine Bartlett" userId="fcac934e-c8ba-4536-a7d0-7c2a81e1f676" providerId="ADAL" clId="{D8D81250-06BE-4755-AA7C-52C7BE358110}" dt="2022-02-25T22:08:57.804" v="7045" actId="14100"/>
      <pc:docMkLst>
        <pc:docMk/>
      </pc:docMkLst>
      <pc:sldChg chg="modSp mod">
        <pc:chgData name="Madeleine Bartlett" userId="fcac934e-c8ba-4536-a7d0-7c2a81e1f676" providerId="ADAL" clId="{D8D81250-06BE-4755-AA7C-52C7BE358110}" dt="2022-02-25T20:56:36.401" v="4795" actId="20577"/>
        <pc:sldMkLst>
          <pc:docMk/>
          <pc:sldMk cId="216837285" sldId="257"/>
        </pc:sldMkLst>
        <pc:spChg chg="mod">
          <ac:chgData name="Madeleine Bartlett" userId="fcac934e-c8ba-4536-a7d0-7c2a81e1f676" providerId="ADAL" clId="{D8D81250-06BE-4755-AA7C-52C7BE358110}" dt="2022-02-25T20:56:36.401" v="4795" actId="20577"/>
          <ac:spMkLst>
            <pc:docMk/>
            <pc:sldMk cId="216837285" sldId="257"/>
            <ac:spMk id="3" creationId="{AA79BB48-540D-4A88-B89A-E07DE4E622FE}"/>
          </ac:spMkLst>
        </pc:spChg>
      </pc:sldChg>
      <pc:sldChg chg="modSp mod modNotesTx">
        <pc:chgData name="Madeleine Bartlett" userId="fcac934e-c8ba-4536-a7d0-7c2a81e1f676" providerId="ADAL" clId="{D8D81250-06BE-4755-AA7C-52C7BE358110}" dt="2022-02-25T15:33:09.119" v="467" actId="20577"/>
        <pc:sldMkLst>
          <pc:docMk/>
          <pc:sldMk cId="3546832659" sldId="258"/>
        </pc:sldMkLst>
        <pc:spChg chg="mod">
          <ac:chgData name="Madeleine Bartlett" userId="fcac934e-c8ba-4536-a7d0-7c2a81e1f676" providerId="ADAL" clId="{D8D81250-06BE-4755-AA7C-52C7BE358110}" dt="2022-02-25T15:19:51.902" v="374" actId="1076"/>
          <ac:spMkLst>
            <pc:docMk/>
            <pc:sldMk cId="3546832659" sldId="258"/>
            <ac:spMk id="2" creationId="{806A2522-7E32-4C12-8F36-1A029A52CED9}"/>
          </ac:spMkLst>
        </pc:spChg>
        <pc:spChg chg="mod">
          <ac:chgData name="Madeleine Bartlett" userId="fcac934e-c8ba-4536-a7d0-7c2a81e1f676" providerId="ADAL" clId="{D8D81250-06BE-4755-AA7C-52C7BE358110}" dt="2022-02-25T15:33:09.119" v="467" actId="20577"/>
          <ac:spMkLst>
            <pc:docMk/>
            <pc:sldMk cId="3546832659" sldId="258"/>
            <ac:spMk id="3" creationId="{50118D72-0056-4A3B-8F9E-3935D65606BA}"/>
          </ac:spMkLst>
        </pc:spChg>
      </pc:sldChg>
      <pc:sldChg chg="addSp delSp modSp mod modNotesTx">
        <pc:chgData name="Madeleine Bartlett" userId="fcac934e-c8ba-4536-a7d0-7c2a81e1f676" providerId="ADAL" clId="{D8D81250-06BE-4755-AA7C-52C7BE358110}" dt="2022-02-25T22:07:02.124" v="7028" actId="1076"/>
        <pc:sldMkLst>
          <pc:docMk/>
          <pc:sldMk cId="759659417" sldId="259"/>
        </pc:sldMkLst>
        <pc:spChg chg="mod">
          <ac:chgData name="Madeleine Bartlett" userId="fcac934e-c8ba-4536-a7d0-7c2a81e1f676" providerId="ADAL" clId="{D8D81250-06BE-4755-AA7C-52C7BE358110}" dt="2022-02-25T20:57:21.478" v="4824" actId="14100"/>
          <ac:spMkLst>
            <pc:docMk/>
            <pc:sldMk cId="759659417" sldId="259"/>
            <ac:spMk id="2" creationId="{828BE5D4-74E4-419C-B7E3-76FD44F477CB}"/>
          </ac:spMkLst>
        </pc:spChg>
        <pc:spChg chg="mod">
          <ac:chgData name="Madeleine Bartlett" userId="fcac934e-c8ba-4536-a7d0-7c2a81e1f676" providerId="ADAL" clId="{D8D81250-06BE-4755-AA7C-52C7BE358110}" dt="2022-02-25T20:31:56.542" v="4285" actId="1076"/>
          <ac:spMkLst>
            <pc:docMk/>
            <pc:sldMk cId="759659417" sldId="259"/>
            <ac:spMk id="7" creationId="{E8AF7BDF-8030-414B-BC2E-761ABEF9E7B8}"/>
          </ac:spMkLst>
        </pc:spChg>
        <pc:spChg chg="add del mod">
          <ac:chgData name="Madeleine Bartlett" userId="fcac934e-c8ba-4536-a7d0-7c2a81e1f676" providerId="ADAL" clId="{D8D81250-06BE-4755-AA7C-52C7BE358110}" dt="2022-02-25T20:33:22.707" v="4305" actId="478"/>
          <ac:spMkLst>
            <pc:docMk/>
            <pc:sldMk cId="759659417" sldId="259"/>
            <ac:spMk id="16" creationId="{988B6E87-C8FF-40B2-9B42-602D26BE6FD6}"/>
          </ac:spMkLst>
        </pc:spChg>
        <pc:spChg chg="add mod">
          <ac:chgData name="Madeleine Bartlett" userId="fcac934e-c8ba-4536-a7d0-7c2a81e1f676" providerId="ADAL" clId="{D8D81250-06BE-4755-AA7C-52C7BE358110}" dt="2022-02-25T22:07:02.124" v="7028" actId="1076"/>
          <ac:spMkLst>
            <pc:docMk/>
            <pc:sldMk cId="759659417" sldId="259"/>
            <ac:spMk id="19" creationId="{415AC053-C8B3-4B1F-BEF8-9E47F635D945}"/>
          </ac:spMkLst>
        </pc:spChg>
        <pc:picChg chg="mod ord">
          <ac:chgData name="Madeleine Bartlett" userId="fcac934e-c8ba-4536-a7d0-7c2a81e1f676" providerId="ADAL" clId="{D8D81250-06BE-4755-AA7C-52C7BE358110}" dt="2022-02-25T20:35:00.301" v="4316" actId="1076"/>
          <ac:picMkLst>
            <pc:docMk/>
            <pc:sldMk cId="759659417" sldId="259"/>
            <ac:picMk id="9" creationId="{5FF84BFC-4CA9-4D1D-8715-A46CB5C7BEB4}"/>
          </ac:picMkLst>
        </pc:picChg>
        <pc:picChg chg="add del">
          <ac:chgData name="Madeleine Bartlett" userId="fcac934e-c8ba-4536-a7d0-7c2a81e1f676" providerId="ADAL" clId="{D8D81250-06BE-4755-AA7C-52C7BE358110}" dt="2022-02-25T16:53:40.787" v="1032" actId="478"/>
          <ac:picMkLst>
            <pc:docMk/>
            <pc:sldMk cId="759659417" sldId="259"/>
            <ac:picMk id="11" creationId="{86CDC005-E491-447E-835D-D0FECAEA9C90}"/>
          </ac:picMkLst>
        </pc:picChg>
        <pc:picChg chg="add del mod">
          <ac:chgData name="Madeleine Bartlett" userId="fcac934e-c8ba-4536-a7d0-7c2a81e1f676" providerId="ADAL" clId="{D8D81250-06BE-4755-AA7C-52C7BE358110}" dt="2022-02-25T19:08:37.397" v="1678" actId="478"/>
          <ac:picMkLst>
            <pc:docMk/>
            <pc:sldMk cId="759659417" sldId="259"/>
            <ac:picMk id="13" creationId="{4E30FC2A-FBF0-4CF5-BC7F-4AD5B5425714}"/>
          </ac:picMkLst>
        </pc:picChg>
        <pc:picChg chg="add del mod">
          <ac:chgData name="Madeleine Bartlett" userId="fcac934e-c8ba-4536-a7d0-7c2a81e1f676" providerId="ADAL" clId="{D8D81250-06BE-4755-AA7C-52C7BE358110}" dt="2022-02-25T20:31:51.794" v="4284" actId="478"/>
          <ac:picMkLst>
            <pc:docMk/>
            <pc:sldMk cId="759659417" sldId="259"/>
            <ac:picMk id="15" creationId="{B618DAA2-97B9-4506-ABEB-FCBDE38FBFD0}"/>
          </ac:picMkLst>
        </pc:picChg>
        <pc:picChg chg="add del mod">
          <ac:chgData name="Madeleine Bartlett" userId="fcac934e-c8ba-4536-a7d0-7c2a81e1f676" providerId="ADAL" clId="{D8D81250-06BE-4755-AA7C-52C7BE358110}" dt="2022-02-25T20:33:36.457" v="4308" actId="478"/>
          <ac:picMkLst>
            <pc:docMk/>
            <pc:sldMk cId="759659417" sldId="259"/>
            <ac:picMk id="17" creationId="{622DD9AF-8DD8-4123-AFC8-94DF8A0E1255}"/>
          </ac:picMkLst>
        </pc:picChg>
        <pc:picChg chg="add mod">
          <ac:chgData name="Madeleine Bartlett" userId="fcac934e-c8ba-4536-a7d0-7c2a81e1f676" providerId="ADAL" clId="{D8D81250-06BE-4755-AA7C-52C7BE358110}" dt="2022-02-25T20:34:55.102" v="4315" actId="1076"/>
          <ac:picMkLst>
            <pc:docMk/>
            <pc:sldMk cId="759659417" sldId="259"/>
            <ac:picMk id="18" creationId="{0BEB60C9-084A-40F1-9566-6E5DC646A5E6}"/>
          </ac:picMkLst>
        </pc:picChg>
      </pc:sldChg>
      <pc:sldChg chg="addSp delSp modSp mod modAnim modNotesTx">
        <pc:chgData name="Madeleine Bartlett" userId="fcac934e-c8ba-4536-a7d0-7c2a81e1f676" providerId="ADAL" clId="{D8D81250-06BE-4755-AA7C-52C7BE358110}" dt="2022-02-25T21:12:02.839" v="5346"/>
        <pc:sldMkLst>
          <pc:docMk/>
          <pc:sldMk cId="1980938704" sldId="260"/>
        </pc:sldMkLst>
        <pc:spChg chg="del mod">
          <ac:chgData name="Madeleine Bartlett" userId="fcac934e-c8ba-4536-a7d0-7c2a81e1f676" providerId="ADAL" clId="{D8D81250-06BE-4755-AA7C-52C7BE358110}" dt="2022-02-25T21:09:14.420" v="5015" actId="478"/>
          <ac:spMkLst>
            <pc:docMk/>
            <pc:sldMk cId="1980938704" sldId="260"/>
            <ac:spMk id="2" creationId="{6F757743-5BE4-43F5-A2AA-CA9427402428}"/>
          </ac:spMkLst>
        </pc:spChg>
        <pc:spChg chg="del mod">
          <ac:chgData name="Madeleine Bartlett" userId="fcac934e-c8ba-4536-a7d0-7c2a81e1f676" providerId="ADAL" clId="{D8D81250-06BE-4755-AA7C-52C7BE358110}" dt="2022-02-25T21:09:18.220" v="5017" actId="478"/>
          <ac:spMkLst>
            <pc:docMk/>
            <pc:sldMk cId="1980938704" sldId="260"/>
            <ac:spMk id="3" creationId="{4E54DEBE-A2FB-474F-9E97-8373F3C86FEC}"/>
          </ac:spMkLst>
        </pc:spChg>
        <pc:spChg chg="add del mod">
          <ac:chgData name="Madeleine Bartlett" userId="fcac934e-c8ba-4536-a7d0-7c2a81e1f676" providerId="ADAL" clId="{D8D81250-06BE-4755-AA7C-52C7BE358110}" dt="2022-02-25T21:09:16.383" v="5016" actId="478"/>
          <ac:spMkLst>
            <pc:docMk/>
            <pc:sldMk cId="1980938704" sldId="260"/>
            <ac:spMk id="9" creationId="{B0C5B6CB-8A58-4A39-BC39-E690C7B9D2E3}"/>
          </ac:spMkLst>
        </pc:spChg>
        <pc:spChg chg="add del mod">
          <ac:chgData name="Madeleine Bartlett" userId="fcac934e-c8ba-4536-a7d0-7c2a81e1f676" providerId="ADAL" clId="{D8D81250-06BE-4755-AA7C-52C7BE358110}" dt="2022-02-25T21:09:19.622" v="5018" actId="478"/>
          <ac:spMkLst>
            <pc:docMk/>
            <pc:sldMk cId="1980938704" sldId="260"/>
            <ac:spMk id="11" creationId="{1C1279BD-6A09-4F24-94D8-E20E8E5F2208}"/>
          </ac:spMkLst>
        </pc:spChg>
        <pc:spChg chg="add mod">
          <ac:chgData name="Madeleine Bartlett" userId="fcac934e-c8ba-4536-a7d0-7c2a81e1f676" providerId="ADAL" clId="{D8D81250-06BE-4755-AA7C-52C7BE358110}" dt="2022-02-25T21:11:56.959" v="5345" actId="14100"/>
          <ac:spMkLst>
            <pc:docMk/>
            <pc:sldMk cId="1980938704" sldId="260"/>
            <ac:spMk id="14" creationId="{4ABF7FE2-91A1-468E-84E4-2846FA04B328}"/>
          </ac:spMkLst>
        </pc:spChg>
        <pc:picChg chg="add del mod">
          <ac:chgData name="Madeleine Bartlett" userId="fcac934e-c8ba-4536-a7d0-7c2a81e1f676" providerId="ADAL" clId="{D8D81250-06BE-4755-AA7C-52C7BE358110}" dt="2022-02-25T21:07:24.471" v="4856" actId="478"/>
          <ac:picMkLst>
            <pc:docMk/>
            <pc:sldMk cId="1980938704" sldId="260"/>
            <ac:picMk id="5" creationId="{8642A113-F153-48D3-9BB5-2F859D4D60A3}"/>
          </ac:picMkLst>
        </pc:picChg>
        <pc:picChg chg="add del mod">
          <ac:chgData name="Madeleine Bartlett" userId="fcac934e-c8ba-4536-a7d0-7c2a81e1f676" providerId="ADAL" clId="{D8D81250-06BE-4755-AA7C-52C7BE358110}" dt="2022-02-25T21:09:10.254" v="5014" actId="478"/>
          <ac:picMkLst>
            <pc:docMk/>
            <pc:sldMk cId="1980938704" sldId="260"/>
            <ac:picMk id="7" creationId="{5BF707D7-23BB-41DE-9C2E-264D19A9266D}"/>
          </ac:picMkLst>
        </pc:picChg>
        <pc:picChg chg="add mod">
          <ac:chgData name="Madeleine Bartlett" userId="fcac934e-c8ba-4536-a7d0-7c2a81e1f676" providerId="ADAL" clId="{D8D81250-06BE-4755-AA7C-52C7BE358110}" dt="2022-02-25T21:09:35.509" v="5021" actId="14100"/>
          <ac:picMkLst>
            <pc:docMk/>
            <pc:sldMk cId="1980938704" sldId="260"/>
            <ac:picMk id="13" creationId="{773B911B-2798-4ACD-82F0-92193CD93948}"/>
          </ac:picMkLst>
        </pc:picChg>
      </pc:sldChg>
      <pc:sldChg chg="addSp delSp modSp mod modAnim modNotesTx">
        <pc:chgData name="Madeleine Bartlett" userId="fcac934e-c8ba-4536-a7d0-7c2a81e1f676" providerId="ADAL" clId="{D8D81250-06BE-4755-AA7C-52C7BE358110}" dt="2022-02-25T21:56:42.241" v="6776" actId="20577"/>
        <pc:sldMkLst>
          <pc:docMk/>
          <pc:sldMk cId="2950596371" sldId="261"/>
        </pc:sldMkLst>
        <pc:spChg chg="mod">
          <ac:chgData name="Madeleine Bartlett" userId="fcac934e-c8ba-4536-a7d0-7c2a81e1f676" providerId="ADAL" clId="{D8D81250-06BE-4755-AA7C-52C7BE358110}" dt="2022-02-25T21:25:07" v="5946" actId="1076"/>
          <ac:spMkLst>
            <pc:docMk/>
            <pc:sldMk cId="2950596371" sldId="261"/>
            <ac:spMk id="2" creationId="{5AEA895F-360B-4D20-958D-F3417B87D12E}"/>
          </ac:spMkLst>
        </pc:spChg>
        <pc:spChg chg="mod">
          <ac:chgData name="Madeleine Bartlett" userId="fcac934e-c8ba-4536-a7d0-7c2a81e1f676" providerId="ADAL" clId="{D8D81250-06BE-4755-AA7C-52C7BE358110}" dt="2022-02-25T21:41:50.759" v="6138" actId="27636"/>
          <ac:spMkLst>
            <pc:docMk/>
            <pc:sldMk cId="2950596371" sldId="261"/>
            <ac:spMk id="3" creationId="{EAA9F940-EF23-4A76-8944-F0D98B6720B6}"/>
          </ac:spMkLst>
        </pc:spChg>
        <pc:picChg chg="add del mod">
          <ac:chgData name="Madeleine Bartlett" userId="fcac934e-c8ba-4536-a7d0-7c2a81e1f676" providerId="ADAL" clId="{D8D81250-06BE-4755-AA7C-52C7BE358110}" dt="2022-02-25T21:51:49.034" v="6242" actId="478"/>
          <ac:picMkLst>
            <pc:docMk/>
            <pc:sldMk cId="2950596371" sldId="261"/>
            <ac:picMk id="7" creationId="{0F8E22F8-DFAB-4D08-BCB4-73B91F333637}"/>
          </ac:picMkLst>
        </pc:picChg>
        <pc:picChg chg="add del mod">
          <ac:chgData name="Madeleine Bartlett" userId="fcac934e-c8ba-4536-a7d0-7c2a81e1f676" providerId="ADAL" clId="{D8D81250-06BE-4755-AA7C-52C7BE358110}" dt="2022-02-25T21:53:36.505" v="6412" actId="478"/>
          <ac:picMkLst>
            <pc:docMk/>
            <pc:sldMk cId="2950596371" sldId="261"/>
            <ac:picMk id="9" creationId="{C304D5E3-AC34-4266-8DB8-B179CE6177EA}"/>
          </ac:picMkLst>
        </pc:picChg>
        <pc:picChg chg="add mod">
          <ac:chgData name="Madeleine Bartlett" userId="fcac934e-c8ba-4536-a7d0-7c2a81e1f676" providerId="ADAL" clId="{D8D81250-06BE-4755-AA7C-52C7BE358110}" dt="2022-02-25T21:53:41.419" v="6414" actId="1076"/>
          <ac:picMkLst>
            <pc:docMk/>
            <pc:sldMk cId="2950596371" sldId="261"/>
            <ac:picMk id="11" creationId="{97D4A41B-6F6B-4515-92CC-069771E8B809}"/>
          </ac:picMkLst>
        </pc:picChg>
        <pc:picChg chg="add mod">
          <ac:chgData name="Madeleine Bartlett" userId="fcac934e-c8ba-4536-a7d0-7c2a81e1f676" providerId="ADAL" clId="{D8D81250-06BE-4755-AA7C-52C7BE358110}" dt="2022-02-25T21:55:31.557" v="6594" actId="14100"/>
          <ac:picMkLst>
            <pc:docMk/>
            <pc:sldMk cId="2950596371" sldId="261"/>
            <ac:picMk id="13" creationId="{912F4EE4-05E7-4B40-9C43-56A1F4CC5C33}"/>
          </ac:picMkLst>
        </pc:picChg>
      </pc:sldChg>
      <pc:sldChg chg="addSp delSp modSp mod">
        <pc:chgData name="Madeleine Bartlett" userId="fcac934e-c8ba-4536-a7d0-7c2a81e1f676" providerId="ADAL" clId="{D8D81250-06BE-4755-AA7C-52C7BE358110}" dt="2022-02-25T22:08:57.804" v="7045" actId="14100"/>
        <pc:sldMkLst>
          <pc:docMk/>
          <pc:sldMk cId="1334480806" sldId="262"/>
        </pc:sldMkLst>
        <pc:spChg chg="mod">
          <ac:chgData name="Madeleine Bartlett" userId="fcac934e-c8ba-4536-a7d0-7c2a81e1f676" providerId="ADAL" clId="{D8D81250-06BE-4755-AA7C-52C7BE358110}" dt="2022-02-25T22:03:02.969" v="6909" actId="1076"/>
          <ac:spMkLst>
            <pc:docMk/>
            <pc:sldMk cId="1334480806" sldId="262"/>
            <ac:spMk id="2" creationId="{F813AAE2-4C9C-4E15-BA94-66F3FAA5B2A6}"/>
          </ac:spMkLst>
        </pc:spChg>
        <pc:spChg chg="mod">
          <ac:chgData name="Madeleine Bartlett" userId="fcac934e-c8ba-4536-a7d0-7c2a81e1f676" providerId="ADAL" clId="{D8D81250-06BE-4755-AA7C-52C7BE358110}" dt="2022-02-25T22:08:52.810" v="7044" actId="3626"/>
          <ac:spMkLst>
            <pc:docMk/>
            <pc:sldMk cId="1334480806" sldId="262"/>
            <ac:spMk id="3" creationId="{858BCA91-DCF1-439A-B7C9-F3C80290CE1E}"/>
          </ac:spMkLst>
        </pc:spChg>
        <pc:spChg chg="add mod">
          <ac:chgData name="Madeleine Bartlett" userId="fcac934e-c8ba-4536-a7d0-7c2a81e1f676" providerId="ADAL" clId="{D8D81250-06BE-4755-AA7C-52C7BE358110}" dt="2022-02-25T22:02:53.571" v="6908" actId="1076"/>
          <ac:spMkLst>
            <pc:docMk/>
            <pc:sldMk cId="1334480806" sldId="262"/>
            <ac:spMk id="8" creationId="{731CA33C-4701-4F29-972A-D2801A00846E}"/>
          </ac:spMkLst>
        </pc:spChg>
        <pc:spChg chg="add del mod">
          <ac:chgData name="Madeleine Bartlett" userId="fcac934e-c8ba-4536-a7d0-7c2a81e1f676" providerId="ADAL" clId="{D8D81250-06BE-4755-AA7C-52C7BE358110}" dt="2022-02-25T22:08:29.520" v="7038" actId="478"/>
          <ac:spMkLst>
            <pc:docMk/>
            <pc:sldMk cId="1334480806" sldId="262"/>
            <ac:spMk id="9" creationId="{C041F09A-D5A6-42D4-BA8E-1C2175ED0019}"/>
          </ac:spMkLst>
        </pc:spChg>
        <pc:picChg chg="add del mod">
          <ac:chgData name="Madeleine Bartlett" userId="fcac934e-c8ba-4536-a7d0-7c2a81e1f676" providerId="ADAL" clId="{D8D81250-06BE-4755-AA7C-52C7BE358110}" dt="2022-02-25T22:01:19.104" v="6867" actId="478"/>
          <ac:picMkLst>
            <pc:docMk/>
            <pc:sldMk cId="1334480806" sldId="262"/>
            <ac:picMk id="5" creationId="{12128232-878E-4B28-97BB-17B7D925D9A3}"/>
          </ac:picMkLst>
        </pc:picChg>
        <pc:picChg chg="add mod">
          <ac:chgData name="Madeleine Bartlett" userId="fcac934e-c8ba-4536-a7d0-7c2a81e1f676" providerId="ADAL" clId="{D8D81250-06BE-4755-AA7C-52C7BE358110}" dt="2022-02-25T22:08:57.804" v="7045" actId="14100"/>
          <ac:picMkLst>
            <pc:docMk/>
            <pc:sldMk cId="1334480806" sldId="262"/>
            <ac:picMk id="7" creationId="{A2A1CFB2-64DB-479F-AC70-B32CF9246A96}"/>
          </ac:picMkLst>
        </pc:picChg>
      </pc:sldChg>
      <pc:sldChg chg="addSp delSp modSp add mod modNotesTx">
        <pc:chgData name="Madeleine Bartlett" userId="fcac934e-c8ba-4536-a7d0-7c2a81e1f676" providerId="ADAL" clId="{D8D81250-06BE-4755-AA7C-52C7BE358110}" dt="2022-02-25T22:07:05.585" v="7029"/>
        <pc:sldMkLst>
          <pc:docMk/>
          <pc:sldMk cId="1402823484" sldId="263"/>
        </pc:sldMkLst>
        <pc:spChg chg="mod">
          <ac:chgData name="Madeleine Bartlett" userId="fcac934e-c8ba-4536-a7d0-7c2a81e1f676" providerId="ADAL" clId="{D8D81250-06BE-4755-AA7C-52C7BE358110}" dt="2022-02-25T20:57:15.289" v="4823" actId="14100"/>
          <ac:spMkLst>
            <pc:docMk/>
            <pc:sldMk cId="1402823484" sldId="263"/>
            <ac:spMk id="2" creationId="{828BE5D4-74E4-419C-B7E3-76FD44F477CB}"/>
          </ac:spMkLst>
        </pc:spChg>
        <pc:spChg chg="add mod">
          <ac:chgData name="Madeleine Bartlett" userId="fcac934e-c8ba-4536-a7d0-7c2a81e1f676" providerId="ADAL" clId="{D8D81250-06BE-4755-AA7C-52C7BE358110}" dt="2022-02-25T19:36:24.808" v="2486" actId="1076"/>
          <ac:spMkLst>
            <pc:docMk/>
            <pc:sldMk cId="1402823484" sldId="263"/>
            <ac:spMk id="5" creationId="{44C7F6C7-937E-484D-B7B2-5296ABC6073C}"/>
          </ac:spMkLst>
        </pc:spChg>
        <pc:spChg chg="add del mod">
          <ac:chgData name="Madeleine Bartlett" userId="fcac934e-c8ba-4536-a7d0-7c2a81e1f676" providerId="ADAL" clId="{D8D81250-06BE-4755-AA7C-52C7BE358110}" dt="2022-02-25T20:31:21.362" v="4283" actId="207"/>
          <ac:spMkLst>
            <pc:docMk/>
            <pc:sldMk cId="1402823484" sldId="263"/>
            <ac:spMk id="6" creationId="{D286C863-9417-4ADD-BC6B-169108B76357}"/>
          </ac:spMkLst>
        </pc:spChg>
        <pc:spChg chg="mod">
          <ac:chgData name="Madeleine Bartlett" userId="fcac934e-c8ba-4536-a7d0-7c2a81e1f676" providerId="ADAL" clId="{D8D81250-06BE-4755-AA7C-52C7BE358110}" dt="2022-02-25T21:02:10.815" v="4852"/>
          <ac:spMkLst>
            <pc:docMk/>
            <pc:sldMk cId="1402823484" sldId="263"/>
            <ac:spMk id="7" creationId="{E8AF7BDF-8030-414B-BC2E-761ABEF9E7B8}"/>
          </ac:spMkLst>
        </pc:spChg>
        <pc:spChg chg="add mod">
          <ac:chgData name="Madeleine Bartlett" userId="fcac934e-c8ba-4536-a7d0-7c2a81e1f676" providerId="ADAL" clId="{D8D81250-06BE-4755-AA7C-52C7BE358110}" dt="2022-02-25T20:27:10.696" v="4239" actId="571"/>
          <ac:spMkLst>
            <pc:docMk/>
            <pc:sldMk cId="1402823484" sldId="263"/>
            <ac:spMk id="10" creationId="{FA7F3E3D-8092-4DD9-810E-098942DCE416}"/>
          </ac:spMkLst>
        </pc:spChg>
        <pc:spChg chg="add mod">
          <ac:chgData name="Madeleine Bartlett" userId="fcac934e-c8ba-4536-a7d0-7c2a81e1f676" providerId="ADAL" clId="{D8D81250-06BE-4755-AA7C-52C7BE358110}" dt="2022-02-25T20:27:59.258" v="4245" actId="571"/>
          <ac:spMkLst>
            <pc:docMk/>
            <pc:sldMk cId="1402823484" sldId="263"/>
            <ac:spMk id="11" creationId="{22C55006-C97F-4090-A891-7B517618E167}"/>
          </ac:spMkLst>
        </pc:spChg>
        <pc:spChg chg="add mod">
          <ac:chgData name="Madeleine Bartlett" userId="fcac934e-c8ba-4536-a7d0-7c2a81e1f676" providerId="ADAL" clId="{D8D81250-06BE-4755-AA7C-52C7BE358110}" dt="2022-02-25T22:07:05.585" v="7029"/>
          <ac:spMkLst>
            <pc:docMk/>
            <pc:sldMk cId="1402823484" sldId="263"/>
            <ac:spMk id="12" creationId="{ED2AA89C-AEBA-431E-8177-7267CAB063E4}"/>
          </ac:spMkLst>
        </pc:spChg>
        <pc:picChg chg="add del mod">
          <ac:chgData name="Madeleine Bartlett" userId="fcac934e-c8ba-4536-a7d0-7c2a81e1f676" providerId="ADAL" clId="{D8D81250-06BE-4755-AA7C-52C7BE358110}" dt="2022-02-25T20:25:24.451" v="4216" actId="478"/>
          <ac:picMkLst>
            <pc:docMk/>
            <pc:sldMk cId="1402823484" sldId="263"/>
            <ac:picMk id="4" creationId="{2C8AAE30-85A4-414C-B9A2-A6C2707FBD28}"/>
          </ac:picMkLst>
        </pc:picChg>
        <pc:picChg chg="add del mod">
          <ac:chgData name="Madeleine Bartlett" userId="fcac934e-c8ba-4536-a7d0-7c2a81e1f676" providerId="ADAL" clId="{D8D81250-06BE-4755-AA7C-52C7BE358110}" dt="2022-02-25T20:26:22.489" v="4230"/>
          <ac:picMkLst>
            <pc:docMk/>
            <pc:sldMk cId="1402823484" sldId="263"/>
            <ac:picMk id="8" creationId="{A063A6FB-65C2-4718-B08D-518E8FEC806D}"/>
          </ac:picMkLst>
        </pc:picChg>
      </pc:sldChg>
      <pc:sldChg chg="addSp delSp modSp add mod ord delAnim modAnim modNotesTx">
        <pc:chgData name="Madeleine Bartlett" userId="fcac934e-c8ba-4536-a7d0-7c2a81e1f676" providerId="ADAL" clId="{D8D81250-06BE-4755-AA7C-52C7BE358110}" dt="2022-02-25T22:07:34.744" v="7033" actId="478"/>
        <pc:sldMkLst>
          <pc:docMk/>
          <pc:sldMk cId="1753773065" sldId="264"/>
        </pc:sldMkLst>
        <pc:spChg chg="mod">
          <ac:chgData name="Madeleine Bartlett" userId="fcac934e-c8ba-4536-a7d0-7c2a81e1f676" providerId="ADAL" clId="{D8D81250-06BE-4755-AA7C-52C7BE358110}" dt="2022-02-25T20:57:07.683" v="4821" actId="14100"/>
          <ac:spMkLst>
            <pc:docMk/>
            <pc:sldMk cId="1753773065" sldId="264"/>
            <ac:spMk id="2" creationId="{828BE5D4-74E4-419C-B7E3-76FD44F477CB}"/>
          </ac:spMkLst>
        </pc:spChg>
        <pc:spChg chg="del">
          <ac:chgData name="Madeleine Bartlett" userId="fcac934e-c8ba-4536-a7d0-7c2a81e1f676" providerId="ADAL" clId="{D8D81250-06BE-4755-AA7C-52C7BE358110}" dt="2022-02-25T19:41:05.544" v="2673" actId="478"/>
          <ac:spMkLst>
            <pc:docMk/>
            <pc:sldMk cId="1753773065" sldId="264"/>
            <ac:spMk id="5" creationId="{44C7F6C7-937E-484D-B7B2-5296ABC6073C}"/>
          </ac:spMkLst>
        </pc:spChg>
        <pc:spChg chg="del mod">
          <ac:chgData name="Madeleine Bartlett" userId="fcac934e-c8ba-4536-a7d0-7c2a81e1f676" providerId="ADAL" clId="{D8D81250-06BE-4755-AA7C-52C7BE358110}" dt="2022-02-25T20:48:02.965" v="4355" actId="478"/>
          <ac:spMkLst>
            <pc:docMk/>
            <pc:sldMk cId="1753773065" sldId="264"/>
            <ac:spMk id="7" creationId="{E8AF7BDF-8030-414B-BC2E-761ABEF9E7B8}"/>
          </ac:spMkLst>
        </pc:spChg>
        <pc:spChg chg="add del mod">
          <ac:chgData name="Madeleine Bartlett" userId="fcac934e-c8ba-4536-a7d0-7c2a81e1f676" providerId="ADAL" clId="{D8D81250-06BE-4755-AA7C-52C7BE358110}" dt="2022-02-25T22:07:34.744" v="7033" actId="478"/>
          <ac:spMkLst>
            <pc:docMk/>
            <pc:sldMk cId="1753773065" sldId="264"/>
            <ac:spMk id="11" creationId="{709BD371-7665-4645-8E7E-3E291F351738}"/>
          </ac:spMkLst>
        </pc:spChg>
        <pc:spChg chg="add mod">
          <ac:chgData name="Madeleine Bartlett" userId="fcac934e-c8ba-4536-a7d0-7c2a81e1f676" providerId="ADAL" clId="{D8D81250-06BE-4755-AA7C-52C7BE358110}" dt="2022-02-25T20:48:12.152" v="4357" actId="1076"/>
          <ac:spMkLst>
            <pc:docMk/>
            <pc:sldMk cId="1753773065" sldId="264"/>
            <ac:spMk id="16" creationId="{DBC6E9E9-6A48-411B-BD80-3A5BC5C40816}"/>
          </ac:spMkLst>
        </pc:spChg>
        <pc:spChg chg="add del mod">
          <ac:chgData name="Madeleine Bartlett" userId="fcac934e-c8ba-4536-a7d0-7c2a81e1f676" providerId="ADAL" clId="{D8D81250-06BE-4755-AA7C-52C7BE358110}" dt="2022-02-25T20:24:00.266" v="4203"/>
          <ac:spMkLst>
            <pc:docMk/>
            <pc:sldMk cId="1753773065" sldId="264"/>
            <ac:spMk id="17" creationId="{7D3195A9-0E5D-48F6-A3F6-C069DB2C6CBE}"/>
          </ac:spMkLst>
        </pc:spChg>
        <pc:spChg chg="add del">
          <ac:chgData name="Madeleine Bartlett" userId="fcac934e-c8ba-4536-a7d0-7c2a81e1f676" providerId="ADAL" clId="{D8D81250-06BE-4755-AA7C-52C7BE358110}" dt="2022-02-25T20:22:43.935" v="4188"/>
          <ac:spMkLst>
            <pc:docMk/>
            <pc:sldMk cId="1753773065" sldId="264"/>
            <ac:spMk id="18" creationId="{809A55F6-E1C1-4D0F-837F-7BE2A740B221}"/>
          </ac:spMkLst>
        </pc:spChg>
        <pc:spChg chg="add del mod">
          <ac:chgData name="Madeleine Bartlett" userId="fcac934e-c8ba-4536-a7d0-7c2a81e1f676" providerId="ADAL" clId="{D8D81250-06BE-4755-AA7C-52C7BE358110}" dt="2022-02-25T20:23:36.623" v="4195"/>
          <ac:spMkLst>
            <pc:docMk/>
            <pc:sldMk cId="1753773065" sldId="264"/>
            <ac:spMk id="19" creationId="{A4BC24AF-388E-4AFE-973C-1CDFB1F45148}"/>
          </ac:spMkLst>
        </pc:spChg>
        <pc:spChg chg="add del">
          <ac:chgData name="Madeleine Bartlett" userId="fcac934e-c8ba-4536-a7d0-7c2a81e1f676" providerId="ADAL" clId="{D8D81250-06BE-4755-AA7C-52C7BE358110}" dt="2022-02-25T20:23:41.104" v="4197"/>
          <ac:spMkLst>
            <pc:docMk/>
            <pc:sldMk cId="1753773065" sldId="264"/>
            <ac:spMk id="20" creationId="{18536AAB-489D-4D5C-AAF5-C1D942E6DBEA}"/>
          </ac:spMkLst>
        </pc:spChg>
        <pc:spChg chg="add del">
          <ac:chgData name="Madeleine Bartlett" userId="fcac934e-c8ba-4536-a7d0-7c2a81e1f676" providerId="ADAL" clId="{D8D81250-06BE-4755-AA7C-52C7BE358110}" dt="2022-02-25T20:28:31.939" v="4252"/>
          <ac:spMkLst>
            <pc:docMk/>
            <pc:sldMk cId="1753773065" sldId="264"/>
            <ac:spMk id="22" creationId="{5756FAEA-7D86-4EAF-A30A-D35DCB96D3DE}"/>
          </ac:spMkLst>
        </pc:spChg>
        <pc:spChg chg="add del mod">
          <ac:chgData name="Madeleine Bartlett" userId="fcac934e-c8ba-4536-a7d0-7c2a81e1f676" providerId="ADAL" clId="{D8D81250-06BE-4755-AA7C-52C7BE358110}" dt="2022-02-25T20:48:00.618" v="4354" actId="478"/>
          <ac:spMkLst>
            <pc:docMk/>
            <pc:sldMk cId="1753773065" sldId="264"/>
            <ac:spMk id="23" creationId="{C51FF64E-B8A2-4D59-BFA5-7FB1AAA97F7A}"/>
          </ac:spMkLst>
        </pc:spChg>
        <pc:spChg chg="add del mod">
          <ac:chgData name="Madeleine Bartlett" userId="fcac934e-c8ba-4536-a7d0-7c2a81e1f676" providerId="ADAL" clId="{D8D81250-06BE-4755-AA7C-52C7BE358110}" dt="2022-02-25T20:37:07.763" v="4321" actId="478"/>
          <ac:spMkLst>
            <pc:docMk/>
            <pc:sldMk cId="1753773065" sldId="264"/>
            <ac:spMk id="24" creationId="{F4C6E17F-3772-4B8D-B69E-B86EF7F5C3FE}"/>
          </ac:spMkLst>
        </pc:spChg>
        <pc:spChg chg="add del">
          <ac:chgData name="Madeleine Bartlett" userId="fcac934e-c8ba-4536-a7d0-7c2a81e1f676" providerId="ADAL" clId="{D8D81250-06BE-4755-AA7C-52C7BE358110}" dt="2022-02-25T20:36:17.143" v="4320"/>
          <ac:spMkLst>
            <pc:docMk/>
            <pc:sldMk cId="1753773065" sldId="264"/>
            <ac:spMk id="25" creationId="{F7400078-1A1E-4145-8DAD-04F3BAC0FA20}"/>
          </ac:spMkLst>
        </pc:spChg>
        <pc:spChg chg="add mod">
          <ac:chgData name="Madeleine Bartlett" userId="fcac934e-c8ba-4536-a7d0-7c2a81e1f676" providerId="ADAL" clId="{D8D81250-06BE-4755-AA7C-52C7BE358110}" dt="2022-02-25T20:49:09.514" v="4365" actId="20577"/>
          <ac:spMkLst>
            <pc:docMk/>
            <pc:sldMk cId="1753773065" sldId="264"/>
            <ac:spMk id="26" creationId="{FA71F42D-D19B-4949-8DF5-1F33785039A1}"/>
          </ac:spMkLst>
        </pc:spChg>
        <pc:spChg chg="add del mod">
          <ac:chgData name="Madeleine Bartlett" userId="fcac934e-c8ba-4536-a7d0-7c2a81e1f676" providerId="ADAL" clId="{D8D81250-06BE-4755-AA7C-52C7BE358110}" dt="2022-02-25T20:48:07.921" v="4356" actId="478"/>
          <ac:spMkLst>
            <pc:docMk/>
            <pc:sldMk cId="1753773065" sldId="264"/>
            <ac:spMk id="28" creationId="{2D972D1B-4684-4A21-B442-613BB98DC306}"/>
          </ac:spMkLst>
        </pc:spChg>
        <pc:spChg chg="add del">
          <ac:chgData name="Madeleine Bartlett" userId="fcac934e-c8ba-4536-a7d0-7c2a81e1f676" providerId="ADAL" clId="{D8D81250-06BE-4755-AA7C-52C7BE358110}" dt="2022-02-25T20:48:51.966" v="4362"/>
          <ac:spMkLst>
            <pc:docMk/>
            <pc:sldMk cId="1753773065" sldId="264"/>
            <ac:spMk id="29" creationId="{AF568414-198F-46B5-A830-F88892505C59}"/>
          </ac:spMkLst>
        </pc:spChg>
        <pc:spChg chg="add mod">
          <ac:chgData name="Madeleine Bartlett" userId="fcac934e-c8ba-4536-a7d0-7c2a81e1f676" providerId="ADAL" clId="{D8D81250-06BE-4755-AA7C-52C7BE358110}" dt="2022-02-25T22:07:23.297" v="7031"/>
          <ac:spMkLst>
            <pc:docMk/>
            <pc:sldMk cId="1753773065" sldId="264"/>
            <ac:spMk id="30" creationId="{1AB17CC9-196C-45B5-9325-3332D5E74B47}"/>
          </ac:spMkLst>
        </pc:spChg>
        <pc:picChg chg="del">
          <ac:chgData name="Madeleine Bartlett" userId="fcac934e-c8ba-4536-a7d0-7c2a81e1f676" providerId="ADAL" clId="{D8D81250-06BE-4755-AA7C-52C7BE358110}" dt="2022-02-25T19:41:02.481" v="2672" actId="478"/>
          <ac:picMkLst>
            <pc:docMk/>
            <pc:sldMk cId="1753773065" sldId="264"/>
            <ac:picMk id="4" creationId="{2C8AAE30-85A4-414C-B9A2-A6C2707FBD28}"/>
          </ac:picMkLst>
        </pc:picChg>
        <pc:picChg chg="add del mod">
          <ac:chgData name="Madeleine Bartlett" userId="fcac934e-c8ba-4536-a7d0-7c2a81e1f676" providerId="ADAL" clId="{D8D81250-06BE-4755-AA7C-52C7BE358110}" dt="2022-02-25T19:57:40.343" v="3040" actId="478"/>
          <ac:picMkLst>
            <pc:docMk/>
            <pc:sldMk cId="1753773065" sldId="264"/>
            <ac:picMk id="6" creationId="{9A884AC4-80B0-4B2F-9F8D-CB52E80B6490}"/>
          </ac:picMkLst>
        </pc:picChg>
        <pc:picChg chg="del">
          <ac:chgData name="Madeleine Bartlett" userId="fcac934e-c8ba-4536-a7d0-7c2a81e1f676" providerId="ADAL" clId="{D8D81250-06BE-4755-AA7C-52C7BE358110}" dt="2022-02-25T20:05:07.829" v="3863" actId="478"/>
          <ac:picMkLst>
            <pc:docMk/>
            <pc:sldMk cId="1753773065" sldId="264"/>
            <ac:picMk id="9" creationId="{5FF84BFC-4CA9-4D1D-8715-A46CB5C7BEB4}"/>
          </ac:picMkLst>
        </pc:picChg>
        <pc:picChg chg="add del mod">
          <ac:chgData name="Madeleine Bartlett" userId="fcac934e-c8ba-4536-a7d0-7c2a81e1f676" providerId="ADAL" clId="{D8D81250-06BE-4755-AA7C-52C7BE358110}" dt="2022-02-25T20:22:30.208" v="4185" actId="478"/>
          <ac:picMkLst>
            <pc:docMk/>
            <pc:sldMk cId="1753773065" sldId="264"/>
            <ac:picMk id="10" creationId="{5093CCBF-A9D6-4FAF-A09E-589F253696BD}"/>
          </ac:picMkLst>
        </pc:picChg>
        <pc:picChg chg="add del mod">
          <ac:chgData name="Madeleine Bartlett" userId="fcac934e-c8ba-4536-a7d0-7c2a81e1f676" providerId="ADAL" clId="{D8D81250-06BE-4755-AA7C-52C7BE358110}" dt="2022-02-25T20:14:48.341" v="4148" actId="478"/>
          <ac:picMkLst>
            <pc:docMk/>
            <pc:sldMk cId="1753773065" sldId="264"/>
            <ac:picMk id="13" creationId="{655B9C40-0C44-4BB0-8D5A-8C6D550FDB45}"/>
          </ac:picMkLst>
        </pc:picChg>
        <pc:picChg chg="add del mod">
          <ac:chgData name="Madeleine Bartlett" userId="fcac934e-c8ba-4536-a7d0-7c2a81e1f676" providerId="ADAL" clId="{D8D81250-06BE-4755-AA7C-52C7BE358110}" dt="2022-02-25T20:36:08.133" v="4317" actId="478"/>
          <ac:picMkLst>
            <pc:docMk/>
            <pc:sldMk cId="1753773065" sldId="264"/>
            <ac:picMk id="15" creationId="{6E4E699D-E45E-4848-B2D5-DB2BF60BF393}"/>
          </ac:picMkLst>
        </pc:picChg>
        <pc:picChg chg="add del mod">
          <ac:chgData name="Madeleine Bartlett" userId="fcac934e-c8ba-4536-a7d0-7c2a81e1f676" providerId="ADAL" clId="{D8D81250-06BE-4755-AA7C-52C7BE358110}" dt="2022-02-25T20:28:25.795" v="4249" actId="478"/>
          <ac:picMkLst>
            <pc:docMk/>
            <pc:sldMk cId="1753773065" sldId="264"/>
            <ac:picMk id="21" creationId="{ED4AD743-A32F-487E-A2F0-4901A7EDA450}"/>
          </ac:picMkLst>
        </pc:picChg>
      </pc:sldChg>
      <pc:sldChg chg="add del">
        <pc:chgData name="Madeleine Bartlett" userId="fcac934e-c8ba-4536-a7d0-7c2a81e1f676" providerId="ADAL" clId="{D8D81250-06BE-4755-AA7C-52C7BE358110}" dt="2022-02-25T19:40:54.634" v="2670" actId="2696"/>
        <pc:sldMkLst>
          <pc:docMk/>
          <pc:sldMk cId="3905665008" sldId="264"/>
        </pc:sldMkLst>
      </pc:sldChg>
      <pc:sldChg chg="addSp delSp modSp add mod delAnim modNotesTx">
        <pc:chgData name="Madeleine Bartlett" userId="fcac934e-c8ba-4536-a7d0-7c2a81e1f676" providerId="ADAL" clId="{D8D81250-06BE-4755-AA7C-52C7BE358110}" dt="2022-02-25T22:07:08.521" v="7030"/>
        <pc:sldMkLst>
          <pc:docMk/>
          <pc:sldMk cId="3125145683" sldId="265"/>
        </pc:sldMkLst>
        <pc:spChg chg="mod">
          <ac:chgData name="Madeleine Bartlett" userId="fcac934e-c8ba-4536-a7d0-7c2a81e1f676" providerId="ADAL" clId="{D8D81250-06BE-4755-AA7C-52C7BE358110}" dt="2022-02-25T20:57:11.655" v="4822" actId="14100"/>
          <ac:spMkLst>
            <pc:docMk/>
            <pc:sldMk cId="3125145683" sldId="265"/>
            <ac:spMk id="2" creationId="{828BE5D4-74E4-419C-B7E3-76FD44F477CB}"/>
          </ac:spMkLst>
        </pc:spChg>
        <pc:spChg chg="mod">
          <ac:chgData name="Madeleine Bartlett" userId="fcac934e-c8ba-4536-a7d0-7c2a81e1f676" providerId="ADAL" clId="{D8D81250-06BE-4755-AA7C-52C7BE358110}" dt="2022-02-25T21:01:59.174" v="4849"/>
          <ac:spMkLst>
            <pc:docMk/>
            <pc:sldMk cId="3125145683" sldId="265"/>
            <ac:spMk id="7" creationId="{E8AF7BDF-8030-414B-BC2E-761ABEF9E7B8}"/>
          </ac:spMkLst>
        </pc:spChg>
        <pc:spChg chg="add mod">
          <ac:chgData name="Madeleine Bartlett" userId="fcac934e-c8ba-4536-a7d0-7c2a81e1f676" providerId="ADAL" clId="{D8D81250-06BE-4755-AA7C-52C7BE358110}" dt="2022-02-25T22:07:08.521" v="7030"/>
          <ac:spMkLst>
            <pc:docMk/>
            <pc:sldMk cId="3125145683" sldId="265"/>
            <ac:spMk id="8" creationId="{BB738559-DDED-4433-99FB-6C8F89F634AE}"/>
          </ac:spMkLst>
        </pc:spChg>
        <pc:spChg chg="mod">
          <ac:chgData name="Madeleine Bartlett" userId="fcac934e-c8ba-4536-a7d0-7c2a81e1f676" providerId="ADAL" clId="{D8D81250-06BE-4755-AA7C-52C7BE358110}" dt="2022-02-25T20:47:43.448" v="4352" actId="1076"/>
          <ac:spMkLst>
            <pc:docMk/>
            <pc:sldMk cId="3125145683" sldId="265"/>
            <ac:spMk id="11" creationId="{709BD371-7665-4645-8E7E-3E291F351738}"/>
          </ac:spMkLst>
        </pc:spChg>
        <pc:spChg chg="del">
          <ac:chgData name="Madeleine Bartlett" userId="fcac934e-c8ba-4536-a7d0-7c2a81e1f676" providerId="ADAL" clId="{D8D81250-06BE-4755-AA7C-52C7BE358110}" dt="2022-02-25T20:47:28.859" v="4347" actId="478"/>
          <ac:spMkLst>
            <pc:docMk/>
            <pc:sldMk cId="3125145683" sldId="265"/>
            <ac:spMk id="16" creationId="{DBC6E9E9-6A48-411B-BD80-3A5BC5C40816}"/>
          </ac:spMkLst>
        </pc:spChg>
        <pc:spChg chg="mod">
          <ac:chgData name="Madeleine Bartlett" userId="fcac934e-c8ba-4536-a7d0-7c2a81e1f676" providerId="ADAL" clId="{D8D81250-06BE-4755-AA7C-52C7BE358110}" dt="2022-02-25T20:47:52.772" v="4353" actId="1076"/>
          <ac:spMkLst>
            <pc:docMk/>
            <pc:sldMk cId="3125145683" sldId="265"/>
            <ac:spMk id="23" creationId="{C51FF64E-B8A2-4D59-BFA5-7FB1AAA97F7A}"/>
          </ac:spMkLst>
        </pc:spChg>
        <pc:spChg chg="del">
          <ac:chgData name="Madeleine Bartlett" userId="fcac934e-c8ba-4536-a7d0-7c2a81e1f676" providerId="ADAL" clId="{D8D81250-06BE-4755-AA7C-52C7BE358110}" dt="2022-02-25T20:47:32.162" v="4348" actId="478"/>
          <ac:spMkLst>
            <pc:docMk/>
            <pc:sldMk cId="3125145683" sldId="265"/>
            <ac:spMk id="26" creationId="{FA71F42D-D19B-4949-8DF5-1F33785039A1}"/>
          </ac:spMkLst>
        </pc:spChg>
      </pc:sldChg>
      <pc:sldChg chg="addSp delSp modSp add mod delAnim modNotesTx">
        <pc:chgData name="Madeleine Bartlett" userId="fcac934e-c8ba-4536-a7d0-7c2a81e1f676" providerId="ADAL" clId="{D8D81250-06BE-4755-AA7C-52C7BE358110}" dt="2022-02-25T21:15:32.309" v="5943" actId="20577"/>
        <pc:sldMkLst>
          <pc:docMk/>
          <pc:sldMk cId="340403088" sldId="266"/>
        </pc:sldMkLst>
        <pc:spChg chg="del">
          <ac:chgData name="Madeleine Bartlett" userId="fcac934e-c8ba-4536-a7d0-7c2a81e1f676" providerId="ADAL" clId="{D8D81250-06BE-4755-AA7C-52C7BE358110}" dt="2022-02-25T21:12:21.375" v="5349" actId="478"/>
          <ac:spMkLst>
            <pc:docMk/>
            <pc:sldMk cId="340403088" sldId="266"/>
            <ac:spMk id="14" creationId="{4ABF7FE2-91A1-468E-84E4-2846FA04B328}"/>
          </ac:spMkLst>
        </pc:spChg>
        <pc:picChg chg="add mod">
          <ac:chgData name="Madeleine Bartlett" userId="fcac934e-c8ba-4536-a7d0-7c2a81e1f676" providerId="ADAL" clId="{D8D81250-06BE-4755-AA7C-52C7BE358110}" dt="2022-02-25T21:12:59.659" v="5352" actId="14100"/>
          <ac:picMkLst>
            <pc:docMk/>
            <pc:sldMk cId="340403088" sldId="266"/>
            <ac:picMk id="3" creationId="{6FB47CE1-F6AA-4C4D-87C5-266EE47929DF}"/>
          </ac:picMkLst>
        </pc:picChg>
        <pc:picChg chg="del">
          <ac:chgData name="Madeleine Bartlett" userId="fcac934e-c8ba-4536-a7d0-7c2a81e1f676" providerId="ADAL" clId="{D8D81250-06BE-4755-AA7C-52C7BE358110}" dt="2022-02-25T21:12:19.422" v="5348" actId="478"/>
          <ac:picMkLst>
            <pc:docMk/>
            <pc:sldMk cId="340403088" sldId="266"/>
            <ac:picMk id="13" creationId="{773B911B-2798-4ACD-82F0-92193CD9394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253A61-7293-4ACD-B35C-29A629AD45C4}" type="datetimeFigureOut">
              <a:rPr lang="en-CA" smtClean="0"/>
              <a:t>2022-02-23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01A0E-750E-4D52-BAA5-10236333BC78}" type="slidenum">
              <a:rPr lang="en-CA" smtClean="0"/>
              <a:t>‹#›</a:t>
            </a:fld>
            <a:endParaRPr lang="en-CA"/>
          </a:p>
        </p:txBody>
      </p:sp>
    </p:spTree>
    <p:extLst>
      <p:ext uri="{BB962C8B-B14F-4D97-AF65-F5344CB8AC3E}">
        <p14:creationId xmlns:p14="http://schemas.microsoft.com/office/powerpoint/2010/main" val="2532689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Neural network intelligence, or NNI, is a toolkit which allows users to automate a number of processes including hyperparameter tuning, which is what I’ll be focusing on</a:t>
            </a:r>
            <a:endParaRPr lang="en-CA" dirty="0"/>
          </a:p>
        </p:txBody>
      </p:sp>
      <p:sp>
        <p:nvSpPr>
          <p:cNvPr id="4" name="Slide Number Placeholder 3"/>
          <p:cNvSpPr>
            <a:spLocks noGrp="1"/>
          </p:cNvSpPr>
          <p:nvPr>
            <p:ph type="sldNum" sz="quarter" idx="5"/>
          </p:nvPr>
        </p:nvSpPr>
        <p:spPr/>
        <p:txBody>
          <a:bodyPr/>
          <a:lstStyle/>
          <a:p>
            <a:fld id="{1CB01A0E-750E-4D52-BAA5-10236333BC78}" type="slidenum">
              <a:rPr lang="en-CA" smtClean="0"/>
              <a:t>3</a:t>
            </a:fld>
            <a:endParaRPr lang="en-CA"/>
          </a:p>
        </p:txBody>
      </p:sp>
    </p:spTree>
    <p:extLst>
      <p:ext uri="{BB962C8B-B14F-4D97-AF65-F5344CB8AC3E}">
        <p14:creationId xmlns:p14="http://schemas.microsoft.com/office/powerpoint/2010/main" val="3464124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 methods for using NNI to automatically train your model and find the best hyperparameters. One is to configure and launch the experiment from a python file. The other, which is the method I’ve used, is to write a config file and start the experiment from the command line</a:t>
            </a:r>
          </a:p>
          <a:p>
            <a:endParaRPr lang="en-US" dirty="0"/>
          </a:p>
          <a:p>
            <a:r>
              <a:rPr lang="en-US" dirty="0"/>
              <a:t>The first step in this approach is to modify the trial code. </a:t>
            </a:r>
          </a:p>
          <a:p>
            <a:r>
              <a:rPr lang="en-US" dirty="0"/>
              <a:t>The trial code is the piece of code where you define your hyperparameters and run the experiment</a:t>
            </a:r>
          </a:p>
          <a:p>
            <a:r>
              <a:rPr lang="en-US" dirty="0"/>
              <a:t>Only a couple of changes are needed for this piece of code</a:t>
            </a:r>
          </a:p>
          <a:p>
            <a:endParaRPr lang="en-US" dirty="0"/>
          </a:p>
          <a:p>
            <a:r>
              <a:rPr lang="en-US" dirty="0"/>
              <a:t>First, obviously, import </a:t>
            </a:r>
            <a:r>
              <a:rPr lang="en-US" dirty="0" err="1"/>
              <a:t>nni</a:t>
            </a:r>
            <a:endParaRPr lang="en-US" dirty="0"/>
          </a:p>
          <a:p>
            <a:r>
              <a:rPr lang="en-US" dirty="0"/>
              <a:t>Replace any instructions to print or save your results, like the loss or whatever your success metric is with </a:t>
            </a:r>
            <a:r>
              <a:rPr lang="en-US" dirty="0" err="1"/>
              <a:t>nni.report_result</a:t>
            </a:r>
            <a:endParaRPr lang="en-US" dirty="0"/>
          </a:p>
          <a:p>
            <a:r>
              <a:rPr lang="en-US" dirty="0"/>
              <a:t>Importantly, this metric needs to be in the form of an integer, float or </a:t>
            </a:r>
            <a:r>
              <a:rPr lang="en-US" dirty="0" err="1"/>
              <a:t>numpy</a:t>
            </a:r>
            <a:r>
              <a:rPr lang="en-US" dirty="0"/>
              <a:t> array</a:t>
            </a:r>
          </a:p>
          <a:p>
            <a:r>
              <a:rPr lang="en-US" dirty="0"/>
              <a:t>Importantly, replace the line where you set the parameters with </a:t>
            </a:r>
            <a:r>
              <a:rPr lang="en-US" dirty="0" err="1"/>
              <a:t>nni.get_next_parameter</a:t>
            </a:r>
            <a:r>
              <a:rPr lang="en-US" dirty="0"/>
              <a:t>()</a:t>
            </a:r>
          </a:p>
          <a:p>
            <a:r>
              <a:rPr lang="en-US" dirty="0"/>
              <a:t>This line, fairly self explanatory, is what changes the parameters on each trial</a:t>
            </a:r>
            <a:endParaRPr lang="en-CA" dirty="0"/>
          </a:p>
        </p:txBody>
      </p:sp>
      <p:sp>
        <p:nvSpPr>
          <p:cNvPr id="4" name="Slide Number Placeholder 3"/>
          <p:cNvSpPr>
            <a:spLocks noGrp="1"/>
          </p:cNvSpPr>
          <p:nvPr>
            <p:ph type="sldNum" sz="quarter" idx="5"/>
          </p:nvPr>
        </p:nvSpPr>
        <p:spPr/>
        <p:txBody>
          <a:bodyPr/>
          <a:lstStyle/>
          <a:p>
            <a:fld id="{1CB01A0E-750E-4D52-BAA5-10236333BC78}" type="slidenum">
              <a:rPr lang="en-CA" smtClean="0"/>
              <a:t>4</a:t>
            </a:fld>
            <a:endParaRPr lang="en-CA"/>
          </a:p>
        </p:txBody>
      </p:sp>
    </p:spTree>
    <p:extLst>
      <p:ext uri="{BB962C8B-B14F-4D97-AF65-F5344CB8AC3E}">
        <p14:creationId xmlns:p14="http://schemas.microsoft.com/office/powerpoint/2010/main" val="4290486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define the search space in a YAML file</a:t>
            </a:r>
            <a:r>
              <a:rPr lang="en-CA" dirty="0"/>
              <a:t> </a:t>
            </a:r>
          </a:p>
          <a:p>
            <a:r>
              <a:rPr lang="en-CA" dirty="0"/>
              <a:t>We need to set the name and the distribution of values to search through (this can be continuous or discrete)</a:t>
            </a:r>
          </a:p>
          <a:p>
            <a:r>
              <a:rPr lang="en-CA" dirty="0"/>
              <a:t>The NNI website has a full list of the types of distributions you can use here</a:t>
            </a:r>
          </a:p>
          <a:p>
            <a:endParaRPr lang="en-CA" dirty="0"/>
          </a:p>
          <a:p>
            <a:r>
              <a:rPr lang="en-CA" dirty="0"/>
              <a:t>This can also be written as a JSON file instead </a:t>
            </a:r>
          </a:p>
          <a:p>
            <a:endParaRPr lang="en-CA" dirty="0"/>
          </a:p>
          <a:p>
            <a:r>
              <a:rPr lang="en-CA" dirty="0"/>
              <a:t>With each trial, nni draws values from these distributions to test </a:t>
            </a:r>
            <a:endParaRPr lang="en-US" dirty="0"/>
          </a:p>
        </p:txBody>
      </p:sp>
      <p:sp>
        <p:nvSpPr>
          <p:cNvPr id="4" name="Slide Number Placeholder 3"/>
          <p:cNvSpPr>
            <a:spLocks noGrp="1"/>
          </p:cNvSpPr>
          <p:nvPr>
            <p:ph type="sldNum" sz="quarter" idx="5"/>
          </p:nvPr>
        </p:nvSpPr>
        <p:spPr/>
        <p:txBody>
          <a:bodyPr/>
          <a:lstStyle/>
          <a:p>
            <a:fld id="{1CB01A0E-750E-4D52-BAA5-10236333BC78}" type="slidenum">
              <a:rPr lang="en-CA" smtClean="0"/>
              <a:t>5</a:t>
            </a:fld>
            <a:endParaRPr lang="en-CA"/>
          </a:p>
        </p:txBody>
      </p:sp>
    </p:spTree>
    <p:extLst>
      <p:ext uri="{BB962C8B-B14F-4D97-AF65-F5344CB8AC3E}">
        <p14:creationId xmlns:p14="http://schemas.microsoft.com/office/powerpoint/2010/main" val="1464709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same file as the search space, in this case the YAML file, we also need to define or configure the experiment itself</a:t>
            </a:r>
          </a:p>
          <a:p>
            <a:endParaRPr lang="en-US" dirty="0"/>
          </a:p>
          <a:p>
            <a:r>
              <a:rPr lang="en-US" dirty="0"/>
              <a:t>There’s a whole bunch of things we can define here but the core things are:</a:t>
            </a:r>
          </a:p>
          <a:p>
            <a:r>
              <a:rPr lang="en-US" dirty="0"/>
              <a:t>Set the name of the file where the trial code is – in this case we named it experiment.py</a:t>
            </a:r>
          </a:p>
          <a:p>
            <a:r>
              <a:rPr lang="en-US" dirty="0" err="1"/>
              <a:t>trialConcurrency</a:t>
            </a:r>
            <a:r>
              <a:rPr lang="en-US" dirty="0"/>
              <a:t> defines how many trials run at the same time</a:t>
            </a:r>
          </a:p>
          <a:p>
            <a:r>
              <a:rPr lang="en-US" dirty="0"/>
              <a:t>Max trial number and max duration dictate when the experiment will end. I’ll quickly just note that the experiment stops at the earliest opportunity. So if you’ve set max trials to 8000 but duration to 1h, it will stop after 1h even if only 5 trials have finished</a:t>
            </a:r>
          </a:p>
          <a:p>
            <a:endParaRPr lang="en-US" dirty="0"/>
          </a:p>
          <a:p>
            <a:r>
              <a:rPr lang="en-US" dirty="0"/>
              <a:t>You then need to pick the tuner, which defines how the search space is searched, and NNI has a bunch of options for this including Random Search, Grid Search</a:t>
            </a:r>
          </a:p>
          <a:p>
            <a:r>
              <a:rPr lang="en-US" dirty="0"/>
              <a:t>For most of these you also need to define the optimization mode which tells NNI which direction you want to search in – so do you want to maximize or minimize the output metric  </a:t>
            </a:r>
          </a:p>
          <a:p>
            <a:endParaRPr lang="en-US" dirty="0"/>
          </a:p>
          <a:p>
            <a:r>
              <a:rPr lang="en-US" dirty="0"/>
              <a:t>There’s a whole range of ways you can configure the experiment and NNI provides some handy examples </a:t>
            </a:r>
          </a:p>
          <a:p>
            <a:endParaRPr lang="en-US" dirty="0"/>
          </a:p>
        </p:txBody>
      </p:sp>
      <p:sp>
        <p:nvSpPr>
          <p:cNvPr id="4" name="Slide Number Placeholder 3"/>
          <p:cNvSpPr>
            <a:spLocks noGrp="1"/>
          </p:cNvSpPr>
          <p:nvPr>
            <p:ph type="sldNum" sz="quarter" idx="5"/>
          </p:nvPr>
        </p:nvSpPr>
        <p:spPr/>
        <p:txBody>
          <a:bodyPr/>
          <a:lstStyle/>
          <a:p>
            <a:fld id="{1CB01A0E-750E-4D52-BAA5-10236333BC78}" type="slidenum">
              <a:rPr lang="en-CA" smtClean="0"/>
              <a:t>6</a:t>
            </a:fld>
            <a:endParaRPr lang="en-CA"/>
          </a:p>
        </p:txBody>
      </p:sp>
    </p:spTree>
    <p:extLst>
      <p:ext uri="{BB962C8B-B14F-4D97-AF65-F5344CB8AC3E}">
        <p14:creationId xmlns:p14="http://schemas.microsoft.com/office/powerpoint/2010/main" val="525463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you’ve put these two files together you can run the experiment from the command line with this command</a:t>
            </a:r>
          </a:p>
          <a:p>
            <a:endParaRPr lang="en-US" dirty="0"/>
          </a:p>
          <a:p>
            <a:r>
              <a:rPr lang="en-US" dirty="0"/>
              <a:t>If the experiment starts running you’ll see the message: successfully started experiment! </a:t>
            </a:r>
          </a:p>
          <a:p>
            <a:r>
              <a:rPr lang="en-US" dirty="0"/>
              <a:t>You’ll also be shown the experiment ID which is also the ID under which the experiment log files will be saved – I’ll go into the log files in a bit</a:t>
            </a:r>
          </a:p>
          <a:p>
            <a:r>
              <a:rPr lang="en-US" dirty="0"/>
              <a:t>And you’ll see the </a:t>
            </a:r>
            <a:r>
              <a:rPr lang="en-US" dirty="0" err="1"/>
              <a:t>url</a:t>
            </a:r>
            <a:r>
              <a:rPr lang="en-US" dirty="0"/>
              <a:t> for the Web UI which is where you can go to watch the experiment’s progress</a:t>
            </a:r>
          </a:p>
        </p:txBody>
      </p:sp>
      <p:sp>
        <p:nvSpPr>
          <p:cNvPr id="4" name="Slide Number Placeholder 3"/>
          <p:cNvSpPr>
            <a:spLocks noGrp="1"/>
          </p:cNvSpPr>
          <p:nvPr>
            <p:ph type="sldNum" sz="quarter" idx="5"/>
          </p:nvPr>
        </p:nvSpPr>
        <p:spPr/>
        <p:txBody>
          <a:bodyPr/>
          <a:lstStyle/>
          <a:p>
            <a:fld id="{1CB01A0E-750E-4D52-BAA5-10236333BC78}" type="slidenum">
              <a:rPr lang="en-CA" smtClean="0"/>
              <a:t>7</a:t>
            </a:fld>
            <a:endParaRPr lang="en-CA"/>
          </a:p>
        </p:txBody>
      </p:sp>
    </p:spTree>
    <p:extLst>
      <p:ext uri="{BB962C8B-B14F-4D97-AF65-F5344CB8AC3E}">
        <p14:creationId xmlns:p14="http://schemas.microsoft.com/office/powerpoint/2010/main" val="4224482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the web UI for one of my experiments. But, to view the progress and results of the experiment you go to the </a:t>
            </a:r>
            <a:r>
              <a:rPr lang="en-US" dirty="0" err="1"/>
              <a:t>url</a:t>
            </a:r>
            <a:r>
              <a:rPr lang="en-US" dirty="0"/>
              <a:t>, in this case localhost 8080</a:t>
            </a:r>
          </a:p>
          <a:p>
            <a:endParaRPr lang="en-US" dirty="0"/>
          </a:p>
          <a:p>
            <a:r>
              <a:rPr lang="en-US" dirty="0"/>
              <a:t>This is the overview page where you can view the best metric found so far, the number of experiments that have failed or succeeded, and the amount of time left. </a:t>
            </a:r>
          </a:p>
          <a:p>
            <a:endParaRPr lang="en-US" dirty="0"/>
          </a:p>
          <a:p>
            <a:r>
              <a:rPr lang="en-US" dirty="0"/>
              <a:t>It also shows the address of the log directory, which will come in particular handy if you need to do some debugging. Which I’ll get to in a second.</a:t>
            </a:r>
            <a:endParaRPr lang="en-CA" dirty="0"/>
          </a:p>
        </p:txBody>
      </p:sp>
      <p:sp>
        <p:nvSpPr>
          <p:cNvPr id="4" name="Slide Number Placeholder 3"/>
          <p:cNvSpPr>
            <a:spLocks noGrp="1"/>
          </p:cNvSpPr>
          <p:nvPr>
            <p:ph type="sldNum" sz="quarter" idx="5"/>
          </p:nvPr>
        </p:nvSpPr>
        <p:spPr/>
        <p:txBody>
          <a:bodyPr/>
          <a:lstStyle/>
          <a:p>
            <a:fld id="{1CB01A0E-750E-4D52-BAA5-10236333BC78}" type="slidenum">
              <a:rPr lang="en-CA" smtClean="0"/>
              <a:t>8</a:t>
            </a:fld>
            <a:endParaRPr lang="en-CA"/>
          </a:p>
        </p:txBody>
      </p:sp>
    </p:spTree>
    <p:extLst>
      <p:ext uri="{BB962C8B-B14F-4D97-AF65-F5344CB8AC3E}">
        <p14:creationId xmlns:p14="http://schemas.microsoft.com/office/powerpoint/2010/main" val="1084524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more detailed look at the experiments you can go to the trials detail page and see the results from all the trials that have succeeded, a plot of the hyperparameter values that have been tested, plots of trial duration and the intermediate results if you requested those in your trial script.</a:t>
            </a:r>
            <a:endParaRPr lang="en-CA" dirty="0"/>
          </a:p>
        </p:txBody>
      </p:sp>
      <p:sp>
        <p:nvSpPr>
          <p:cNvPr id="4" name="Slide Number Placeholder 3"/>
          <p:cNvSpPr>
            <a:spLocks noGrp="1"/>
          </p:cNvSpPr>
          <p:nvPr>
            <p:ph type="sldNum" sz="quarter" idx="5"/>
          </p:nvPr>
        </p:nvSpPr>
        <p:spPr/>
        <p:txBody>
          <a:bodyPr/>
          <a:lstStyle/>
          <a:p>
            <a:fld id="{1CB01A0E-750E-4D52-BAA5-10236333BC78}" type="slidenum">
              <a:rPr lang="en-CA" smtClean="0"/>
              <a:t>9</a:t>
            </a:fld>
            <a:endParaRPr lang="en-CA"/>
          </a:p>
        </p:txBody>
      </p:sp>
    </p:spTree>
    <p:extLst>
      <p:ext uri="{BB962C8B-B14F-4D97-AF65-F5344CB8AC3E}">
        <p14:creationId xmlns:p14="http://schemas.microsoft.com/office/powerpoint/2010/main" val="2950258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view the log files either from the Web UI or from the file directory</a:t>
            </a:r>
          </a:p>
          <a:p>
            <a:endParaRPr lang="en-US" dirty="0"/>
          </a:p>
          <a:p>
            <a:r>
              <a:rPr lang="en-US" dirty="0"/>
              <a:t>In the Web UI, if you want to view the errors from failed trials, navigate to the Trials detail tab and click the arrow next to the trial in question. </a:t>
            </a:r>
          </a:p>
          <a:p>
            <a:r>
              <a:rPr lang="en-US" dirty="0"/>
              <a:t>Clicking on the view trial error button opens another tab where you can view the error file</a:t>
            </a:r>
          </a:p>
          <a:p>
            <a:endParaRPr lang="en-CA" dirty="0"/>
          </a:p>
          <a:p>
            <a:r>
              <a:rPr lang="en-CA" dirty="0"/>
              <a:t>Alternatively you can access the files directly by navigating to the folder on your system and opening the stderr file in a text-viewer</a:t>
            </a:r>
          </a:p>
        </p:txBody>
      </p:sp>
      <p:sp>
        <p:nvSpPr>
          <p:cNvPr id="4" name="Slide Number Placeholder 3"/>
          <p:cNvSpPr>
            <a:spLocks noGrp="1"/>
          </p:cNvSpPr>
          <p:nvPr>
            <p:ph type="sldNum" sz="quarter" idx="5"/>
          </p:nvPr>
        </p:nvSpPr>
        <p:spPr/>
        <p:txBody>
          <a:bodyPr/>
          <a:lstStyle/>
          <a:p>
            <a:fld id="{1CB01A0E-750E-4D52-BAA5-10236333BC78}" type="slidenum">
              <a:rPr lang="en-CA" smtClean="0"/>
              <a:t>10</a:t>
            </a:fld>
            <a:endParaRPr lang="en-CA"/>
          </a:p>
        </p:txBody>
      </p:sp>
    </p:spTree>
    <p:extLst>
      <p:ext uri="{BB962C8B-B14F-4D97-AF65-F5344CB8AC3E}">
        <p14:creationId xmlns:p14="http://schemas.microsoft.com/office/powerpoint/2010/main" val="2017422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1CB01A0E-750E-4D52-BAA5-10236333BC78}" type="slidenum">
              <a:rPr lang="en-CA" smtClean="0"/>
              <a:t>11</a:t>
            </a:fld>
            <a:endParaRPr lang="en-CA"/>
          </a:p>
        </p:txBody>
      </p:sp>
    </p:spTree>
    <p:extLst>
      <p:ext uri="{BB962C8B-B14F-4D97-AF65-F5344CB8AC3E}">
        <p14:creationId xmlns:p14="http://schemas.microsoft.com/office/powerpoint/2010/main" val="1165650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2/23/2022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3427402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29172-4BF7-429F-BA25-7E9D1A4215EE}"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396524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1364604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443001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3825001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761018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769967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2021743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367590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929172-4BF7-429F-BA25-7E9D1A4215EE}"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55993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929172-4BF7-429F-BA25-7E9D1A4215EE}" type="datetimeFigureOut">
              <a:rPr lang="en-US" smtClean="0"/>
              <a:t>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3816769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929172-4BF7-429F-BA25-7E9D1A4215EE}"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20985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929172-4BF7-429F-BA25-7E9D1A4215EE}" type="datetimeFigureOut">
              <a:rPr lang="en-US" smtClean="0"/>
              <a:t>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2797105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929172-4BF7-429F-BA25-7E9D1A4215EE}" type="datetimeFigureOut">
              <a:rPr lang="en-US" smtClean="0"/>
              <a:t>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354265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929172-4BF7-429F-BA25-7E9D1A4215EE}" type="datetimeFigureOut">
              <a:rPr lang="en-US" smtClean="0"/>
              <a:t>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1152723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29172-4BF7-429F-BA25-7E9D1A4215EE}"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2477315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929172-4BF7-429F-BA25-7E9D1A4215EE}" type="datetimeFigureOut">
              <a:rPr lang="en-US" smtClean="0"/>
              <a:t>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6EA62-41C5-4F9A-A915-5B0BC739C923}" type="slidenum">
              <a:rPr lang="en-US" smtClean="0"/>
              <a:t>‹#›</a:t>
            </a:fld>
            <a:endParaRPr lang="en-US"/>
          </a:p>
        </p:txBody>
      </p:sp>
    </p:spTree>
    <p:extLst>
      <p:ext uri="{BB962C8B-B14F-4D97-AF65-F5344CB8AC3E}">
        <p14:creationId xmlns:p14="http://schemas.microsoft.com/office/powerpoint/2010/main" val="2591109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929172-4BF7-429F-BA25-7E9D1A4215EE}" type="datetimeFigureOut">
              <a:rPr lang="en-US" smtClean="0"/>
              <a:t>2/23/2022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66EA62-41C5-4F9A-A915-5B0BC739C923}" type="slidenum">
              <a:rPr lang="en-US" smtClean="0"/>
              <a:t>‹#›</a:t>
            </a:fld>
            <a:endParaRPr lang="en-US"/>
          </a:p>
        </p:txBody>
      </p:sp>
    </p:spTree>
    <p:extLst>
      <p:ext uri="{BB962C8B-B14F-4D97-AF65-F5344CB8AC3E}">
        <p14:creationId xmlns:p14="http://schemas.microsoft.com/office/powerpoint/2010/main" val="114238658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1514" y="1616978"/>
            <a:ext cx="10018713" cy="1752599"/>
          </a:xfrm>
        </p:spPr>
        <p:txBody>
          <a:bodyPr/>
          <a:lstStyle/>
          <a:p>
            <a:r>
              <a:rPr lang="en-US" dirty="0"/>
              <a:t>Introduction to Neural Network Intelligence</a:t>
            </a:r>
          </a:p>
        </p:txBody>
      </p:sp>
      <p:sp>
        <p:nvSpPr>
          <p:cNvPr id="3" name="Content Placeholder 2">
            <a:extLst>
              <a:ext uri="{FF2B5EF4-FFF2-40B4-BE49-F238E27FC236}">
                <a16:creationId xmlns:a16="http://schemas.microsoft.com/office/drawing/2014/main" id="{D631D633-51B1-4526-8B35-90495F41672B}"/>
              </a:ext>
            </a:extLst>
          </p:cNvPr>
          <p:cNvSpPr>
            <a:spLocks noGrp="1"/>
          </p:cNvSpPr>
          <p:nvPr>
            <p:ph idx="1"/>
          </p:nvPr>
        </p:nvSpPr>
        <p:spPr>
          <a:xfrm>
            <a:off x="1954635" y="2666999"/>
            <a:ext cx="9548388" cy="3124201"/>
          </a:xfrm>
        </p:spPr>
        <p:txBody>
          <a:bodyPr/>
          <a:lstStyle/>
          <a:p>
            <a:pPr marL="0" indent="0">
              <a:buNone/>
            </a:pPr>
            <a:r>
              <a:rPr lang="en-US" dirty="0"/>
              <a:t>Madeleine Bartlett</a:t>
            </a:r>
            <a:endParaRPr lang="en-CA" dirty="0"/>
          </a:p>
        </p:txBody>
      </p:sp>
    </p:spTree>
    <p:extLst>
      <p:ext uri="{BB962C8B-B14F-4D97-AF65-F5344CB8AC3E}">
        <p14:creationId xmlns:p14="http://schemas.microsoft.com/office/powerpoint/2010/main" val="1445192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A895F-360B-4D20-958D-F3417B87D12E}"/>
              </a:ext>
            </a:extLst>
          </p:cNvPr>
          <p:cNvSpPr>
            <a:spLocks noGrp="1"/>
          </p:cNvSpPr>
          <p:nvPr>
            <p:ph type="title"/>
          </p:nvPr>
        </p:nvSpPr>
        <p:spPr>
          <a:xfrm>
            <a:off x="1463595" y="0"/>
            <a:ext cx="10018713" cy="1329431"/>
          </a:xfrm>
        </p:spPr>
        <p:txBody>
          <a:bodyPr/>
          <a:lstStyle/>
          <a:p>
            <a:r>
              <a:rPr lang="en-US" dirty="0"/>
              <a:t>Debugging</a:t>
            </a:r>
            <a:endParaRPr lang="en-CA" dirty="0"/>
          </a:p>
        </p:txBody>
      </p:sp>
      <p:sp>
        <p:nvSpPr>
          <p:cNvPr id="3" name="Content Placeholder 2">
            <a:extLst>
              <a:ext uri="{FF2B5EF4-FFF2-40B4-BE49-F238E27FC236}">
                <a16:creationId xmlns:a16="http://schemas.microsoft.com/office/drawing/2014/main" id="{EAA9F940-EF23-4A76-8944-F0D98B6720B6}"/>
              </a:ext>
            </a:extLst>
          </p:cNvPr>
          <p:cNvSpPr>
            <a:spLocks noGrp="1"/>
          </p:cNvSpPr>
          <p:nvPr>
            <p:ph idx="1"/>
          </p:nvPr>
        </p:nvSpPr>
        <p:spPr>
          <a:xfrm>
            <a:off x="1463596" y="1184427"/>
            <a:ext cx="7529484" cy="5340659"/>
          </a:xfrm>
        </p:spPr>
        <p:txBody>
          <a:bodyPr>
            <a:normAutofit fontScale="92500" lnSpcReduction="10000"/>
          </a:bodyPr>
          <a:lstStyle/>
          <a:p>
            <a:r>
              <a:rPr lang="en-US" dirty="0"/>
              <a:t>View from the Web UI</a:t>
            </a:r>
          </a:p>
          <a:p>
            <a:endParaRPr lang="en-US" dirty="0"/>
          </a:p>
          <a:p>
            <a:endParaRPr lang="en-US" dirty="0"/>
          </a:p>
          <a:p>
            <a:endParaRPr lang="en-US" dirty="0"/>
          </a:p>
          <a:p>
            <a:endParaRPr lang="en-US" dirty="0"/>
          </a:p>
          <a:p>
            <a:endParaRPr lang="en-US" dirty="0"/>
          </a:p>
          <a:p>
            <a:endParaRPr lang="en-US" dirty="0"/>
          </a:p>
          <a:p>
            <a:r>
              <a:rPr lang="en-US" dirty="0"/>
              <a:t>Locate log files:</a:t>
            </a:r>
          </a:p>
          <a:p>
            <a:pPr lvl="1"/>
            <a:r>
              <a:rPr lang="en-US" dirty="0"/>
              <a:t>Default: C:\Users\</a:t>
            </a:r>
            <a:r>
              <a:rPr lang="en-US" i="1" dirty="0"/>
              <a:t>USERNAME</a:t>
            </a:r>
            <a:r>
              <a:rPr lang="en-US" dirty="0"/>
              <a:t>\nni-experiments</a:t>
            </a:r>
          </a:p>
          <a:p>
            <a:pPr lvl="1"/>
            <a:r>
              <a:rPr lang="en-US" dirty="0"/>
              <a:t>Navigate to trial folder</a:t>
            </a:r>
          </a:p>
          <a:p>
            <a:pPr lvl="1"/>
            <a:r>
              <a:rPr lang="en-US" dirty="0"/>
              <a:t>Open stderr file in a text-viewer (i.e. notepad) to view any error messages</a:t>
            </a:r>
          </a:p>
          <a:p>
            <a:endParaRPr lang="en-CA" dirty="0"/>
          </a:p>
        </p:txBody>
      </p:sp>
      <p:pic>
        <p:nvPicPr>
          <p:cNvPr id="5" name="Picture 4">
            <a:extLst>
              <a:ext uri="{FF2B5EF4-FFF2-40B4-BE49-F238E27FC236}">
                <a16:creationId xmlns:a16="http://schemas.microsoft.com/office/drawing/2014/main" id="{2FA805BE-C5D6-4F7E-B9E3-6C73A602BA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9815" y="4572000"/>
            <a:ext cx="2576494" cy="2029043"/>
          </a:xfrm>
          <a:prstGeom prst="rect">
            <a:avLst/>
          </a:prstGeom>
        </p:spPr>
      </p:pic>
      <p:pic>
        <p:nvPicPr>
          <p:cNvPr id="11" name="Picture 10">
            <a:extLst>
              <a:ext uri="{FF2B5EF4-FFF2-40B4-BE49-F238E27FC236}">
                <a16:creationId xmlns:a16="http://schemas.microsoft.com/office/drawing/2014/main" id="{97D4A41B-6F6B-4515-92CC-069771E8B809}"/>
              </a:ext>
            </a:extLst>
          </p:cNvPr>
          <p:cNvPicPr>
            <a:picLocks noChangeAspect="1"/>
          </p:cNvPicPr>
          <p:nvPr/>
        </p:nvPicPr>
        <p:blipFill>
          <a:blip r:embed="rId4"/>
          <a:stretch>
            <a:fillRect/>
          </a:stretch>
        </p:blipFill>
        <p:spPr>
          <a:xfrm>
            <a:off x="1419225" y="1510822"/>
            <a:ext cx="10772775" cy="2238375"/>
          </a:xfrm>
          <a:prstGeom prst="rect">
            <a:avLst/>
          </a:prstGeom>
        </p:spPr>
      </p:pic>
      <p:pic>
        <p:nvPicPr>
          <p:cNvPr id="13" name="Picture 12">
            <a:extLst>
              <a:ext uri="{FF2B5EF4-FFF2-40B4-BE49-F238E27FC236}">
                <a16:creationId xmlns:a16="http://schemas.microsoft.com/office/drawing/2014/main" id="{912F4EE4-05E7-4B40-9C43-56A1F4CC5C33}"/>
              </a:ext>
            </a:extLst>
          </p:cNvPr>
          <p:cNvPicPr>
            <a:picLocks noChangeAspect="1"/>
          </p:cNvPicPr>
          <p:nvPr/>
        </p:nvPicPr>
        <p:blipFill>
          <a:blip r:embed="rId5"/>
          <a:stretch>
            <a:fillRect/>
          </a:stretch>
        </p:blipFill>
        <p:spPr>
          <a:xfrm>
            <a:off x="1411672" y="1495425"/>
            <a:ext cx="9223777" cy="2391350"/>
          </a:xfrm>
          <a:prstGeom prst="rect">
            <a:avLst/>
          </a:prstGeom>
        </p:spPr>
      </p:pic>
    </p:spTree>
    <p:extLst>
      <p:ext uri="{BB962C8B-B14F-4D97-AF65-F5344CB8AC3E}">
        <p14:creationId xmlns:p14="http://schemas.microsoft.com/office/powerpoint/2010/main" val="295059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AAE2-4C9C-4E15-BA94-66F3FAA5B2A6}"/>
              </a:ext>
            </a:extLst>
          </p:cNvPr>
          <p:cNvSpPr>
            <a:spLocks noGrp="1"/>
          </p:cNvSpPr>
          <p:nvPr>
            <p:ph type="title"/>
          </p:nvPr>
        </p:nvSpPr>
        <p:spPr>
          <a:xfrm>
            <a:off x="1218838" y="2042405"/>
            <a:ext cx="4493702" cy="816077"/>
          </a:xfrm>
        </p:spPr>
        <p:txBody>
          <a:bodyPr>
            <a:normAutofit/>
          </a:bodyPr>
          <a:lstStyle/>
          <a:p>
            <a:r>
              <a:rPr lang="en-US" sz="3600" dirty="0"/>
              <a:t>Links and References</a:t>
            </a:r>
            <a:endParaRPr lang="en-CA" sz="3600" dirty="0"/>
          </a:p>
        </p:txBody>
      </p:sp>
      <p:sp>
        <p:nvSpPr>
          <p:cNvPr id="3" name="Content Placeholder 2">
            <a:extLst>
              <a:ext uri="{FF2B5EF4-FFF2-40B4-BE49-F238E27FC236}">
                <a16:creationId xmlns:a16="http://schemas.microsoft.com/office/drawing/2014/main" id="{858BCA91-DCF1-439A-B7C9-F3C80290CE1E}"/>
              </a:ext>
            </a:extLst>
          </p:cNvPr>
          <p:cNvSpPr>
            <a:spLocks noGrp="1"/>
          </p:cNvSpPr>
          <p:nvPr>
            <p:ph idx="1"/>
          </p:nvPr>
        </p:nvSpPr>
        <p:spPr>
          <a:xfrm>
            <a:off x="1218836" y="2745176"/>
            <a:ext cx="10018713" cy="3075521"/>
          </a:xfrm>
        </p:spPr>
        <p:txBody>
          <a:bodyPr>
            <a:normAutofit fontScale="92500" lnSpcReduction="10000"/>
          </a:bodyPr>
          <a:lstStyle/>
          <a:p>
            <a:r>
              <a:rPr lang="en-US" dirty="0" err="1"/>
              <a:t>nnSpider</a:t>
            </a:r>
            <a:r>
              <a:rPr lang="en-US" dirty="0"/>
              <a:t> emoticons: https://github.com/microsoft/nni/tree/v2.5/docs/img/emoicons</a:t>
            </a:r>
          </a:p>
          <a:p>
            <a:r>
              <a:rPr lang="en-CA" dirty="0"/>
              <a:t>NNI website: https://nni.readthedocs.io/en/latest/index.html</a:t>
            </a:r>
          </a:p>
          <a:p>
            <a:r>
              <a:rPr lang="en-CA" dirty="0"/>
              <a:t>NNI </a:t>
            </a:r>
            <a:r>
              <a:rPr lang="en-CA" dirty="0" err="1"/>
              <a:t>github</a:t>
            </a:r>
            <a:r>
              <a:rPr lang="en-CA" dirty="0"/>
              <a:t>: https://github.com/microsoft/nni/tree/master</a:t>
            </a:r>
          </a:p>
          <a:p>
            <a:endParaRPr lang="en-CA" dirty="0"/>
          </a:p>
          <a:p>
            <a:r>
              <a:rPr lang="en-CA" dirty="0"/>
              <a:t>Code examples were copied from NNI website</a:t>
            </a:r>
          </a:p>
          <a:p>
            <a:pPr marL="0" indent="0">
              <a:buNone/>
            </a:pPr>
            <a:r>
              <a:rPr lang="en-CA" dirty="0"/>
              <a:t> </a:t>
            </a:r>
            <a:r>
              <a:rPr lang="en-CA" sz="2400" dirty="0"/>
              <a:t>https://nni.readthedocs.io/en/latest/Tutorial/QuickStart.html</a:t>
            </a:r>
          </a:p>
        </p:txBody>
      </p:sp>
      <p:pic>
        <p:nvPicPr>
          <p:cNvPr id="7" name="Picture 6">
            <a:extLst>
              <a:ext uri="{FF2B5EF4-FFF2-40B4-BE49-F238E27FC236}">
                <a16:creationId xmlns:a16="http://schemas.microsoft.com/office/drawing/2014/main" id="{A2A1CFB2-64DB-479F-AC70-B32CF9246A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8190" y="4591664"/>
            <a:ext cx="3559997" cy="2071689"/>
          </a:xfrm>
          <a:prstGeom prst="rect">
            <a:avLst/>
          </a:prstGeom>
        </p:spPr>
      </p:pic>
      <p:sp>
        <p:nvSpPr>
          <p:cNvPr id="8" name="TextBox 7">
            <a:extLst>
              <a:ext uri="{FF2B5EF4-FFF2-40B4-BE49-F238E27FC236}">
                <a16:creationId xmlns:a16="http://schemas.microsoft.com/office/drawing/2014/main" id="{731CA33C-4701-4F29-972A-D2801A00846E}"/>
              </a:ext>
            </a:extLst>
          </p:cNvPr>
          <p:cNvSpPr txBox="1"/>
          <p:nvPr/>
        </p:nvSpPr>
        <p:spPr>
          <a:xfrm>
            <a:off x="4295613" y="953729"/>
            <a:ext cx="3865161" cy="1015663"/>
          </a:xfrm>
          <a:prstGeom prst="rect">
            <a:avLst/>
          </a:prstGeom>
          <a:noFill/>
        </p:spPr>
        <p:txBody>
          <a:bodyPr wrap="none" rtlCol="0">
            <a:spAutoFit/>
          </a:bodyPr>
          <a:lstStyle/>
          <a:p>
            <a:r>
              <a:rPr lang="en-US" sz="6000" dirty="0"/>
              <a:t>Thank you! </a:t>
            </a:r>
            <a:endParaRPr lang="en-CA" sz="6000" dirty="0"/>
          </a:p>
        </p:txBody>
      </p:sp>
    </p:spTree>
    <p:extLst>
      <p:ext uri="{BB962C8B-B14F-4D97-AF65-F5344CB8AC3E}">
        <p14:creationId xmlns:p14="http://schemas.microsoft.com/office/powerpoint/2010/main" val="1334480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214FD-36C7-45C0-BD5A-7BB8C1B0F747}"/>
              </a:ext>
            </a:extLst>
          </p:cNvPr>
          <p:cNvSpPr>
            <a:spLocks noGrp="1"/>
          </p:cNvSpPr>
          <p:nvPr>
            <p:ph type="title"/>
          </p:nvPr>
        </p:nvSpPr>
        <p:spPr/>
        <p:txBody>
          <a:bodyPr/>
          <a:lstStyle/>
          <a:p>
            <a:r>
              <a:rPr lang="en-US" dirty="0"/>
              <a:t>Contents</a:t>
            </a:r>
            <a:endParaRPr lang="en-CA" dirty="0"/>
          </a:p>
        </p:txBody>
      </p:sp>
      <p:sp>
        <p:nvSpPr>
          <p:cNvPr id="3" name="Content Placeholder 2">
            <a:extLst>
              <a:ext uri="{FF2B5EF4-FFF2-40B4-BE49-F238E27FC236}">
                <a16:creationId xmlns:a16="http://schemas.microsoft.com/office/drawing/2014/main" id="{AA79BB48-540D-4A88-B89A-E07DE4E622FE}"/>
              </a:ext>
            </a:extLst>
          </p:cNvPr>
          <p:cNvSpPr>
            <a:spLocks noGrp="1"/>
          </p:cNvSpPr>
          <p:nvPr>
            <p:ph idx="1"/>
          </p:nvPr>
        </p:nvSpPr>
        <p:spPr>
          <a:xfrm>
            <a:off x="2315361" y="1987491"/>
            <a:ext cx="9070216" cy="3124201"/>
          </a:xfrm>
        </p:spPr>
        <p:txBody>
          <a:bodyPr/>
          <a:lstStyle/>
          <a:p>
            <a:r>
              <a:rPr lang="en-US" dirty="0"/>
              <a:t>What is NNI?</a:t>
            </a:r>
          </a:p>
          <a:p>
            <a:r>
              <a:rPr lang="en-US" dirty="0"/>
              <a:t>Creating an experiment</a:t>
            </a:r>
          </a:p>
          <a:p>
            <a:r>
              <a:rPr lang="en-US" dirty="0"/>
              <a:t>Viewing results</a:t>
            </a:r>
          </a:p>
          <a:p>
            <a:r>
              <a:rPr lang="en-US" dirty="0"/>
              <a:t>Debugging</a:t>
            </a:r>
            <a:endParaRPr lang="en-CA" dirty="0"/>
          </a:p>
        </p:txBody>
      </p:sp>
    </p:spTree>
    <p:extLst>
      <p:ext uri="{BB962C8B-B14F-4D97-AF65-F5344CB8AC3E}">
        <p14:creationId xmlns:p14="http://schemas.microsoft.com/office/powerpoint/2010/main" val="216837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A2522-7E32-4C12-8F36-1A029A52CED9}"/>
              </a:ext>
            </a:extLst>
          </p:cNvPr>
          <p:cNvSpPr>
            <a:spLocks noGrp="1"/>
          </p:cNvSpPr>
          <p:nvPr>
            <p:ph type="title"/>
          </p:nvPr>
        </p:nvSpPr>
        <p:spPr>
          <a:xfrm>
            <a:off x="1484311" y="294665"/>
            <a:ext cx="10018713" cy="1752599"/>
          </a:xfrm>
        </p:spPr>
        <p:txBody>
          <a:bodyPr/>
          <a:lstStyle/>
          <a:p>
            <a:r>
              <a:rPr lang="en-US" dirty="0"/>
              <a:t>What is NNI?</a:t>
            </a:r>
            <a:endParaRPr lang="en-CA" dirty="0"/>
          </a:p>
        </p:txBody>
      </p:sp>
      <p:sp>
        <p:nvSpPr>
          <p:cNvPr id="3" name="Content Placeholder 2">
            <a:extLst>
              <a:ext uri="{FF2B5EF4-FFF2-40B4-BE49-F238E27FC236}">
                <a16:creationId xmlns:a16="http://schemas.microsoft.com/office/drawing/2014/main" id="{50118D72-0056-4A3B-8F9E-3935D65606BA}"/>
              </a:ext>
            </a:extLst>
          </p:cNvPr>
          <p:cNvSpPr>
            <a:spLocks noGrp="1"/>
          </p:cNvSpPr>
          <p:nvPr>
            <p:ph idx="1"/>
          </p:nvPr>
        </p:nvSpPr>
        <p:spPr>
          <a:xfrm>
            <a:off x="1484311" y="1692378"/>
            <a:ext cx="10018713" cy="4500693"/>
          </a:xfrm>
        </p:spPr>
        <p:txBody>
          <a:bodyPr/>
          <a:lstStyle/>
          <a:p>
            <a:r>
              <a:rPr lang="en-US" dirty="0"/>
              <a:t>Neural Network Intelligence</a:t>
            </a:r>
          </a:p>
          <a:p>
            <a:r>
              <a:rPr lang="en-US" dirty="0"/>
              <a:t>Toolkit - automate Feature Engineering, Neural Architecture Search, </a:t>
            </a:r>
            <a:r>
              <a:rPr lang="en-US" b="1" dirty="0"/>
              <a:t>Hyperparameter Tuning </a:t>
            </a:r>
            <a:r>
              <a:rPr lang="en-US" dirty="0"/>
              <a:t>and Model Compression</a:t>
            </a:r>
          </a:p>
          <a:p>
            <a:endParaRPr lang="en-US" dirty="0"/>
          </a:p>
          <a:p>
            <a:r>
              <a:rPr lang="en-CA" dirty="0"/>
              <a:t>Supports a range of frameworks and libraries</a:t>
            </a:r>
          </a:p>
          <a:p>
            <a:r>
              <a:rPr lang="en-CA" dirty="0"/>
              <a:t>Variety of search and optimization algorithms</a:t>
            </a:r>
          </a:p>
          <a:p>
            <a:r>
              <a:rPr lang="en-CA" dirty="0"/>
              <a:t>Runs on Linux, macOS and Windows</a:t>
            </a:r>
          </a:p>
        </p:txBody>
      </p:sp>
      <p:pic>
        <p:nvPicPr>
          <p:cNvPr id="7" name="Picture 6">
            <a:extLst>
              <a:ext uri="{FF2B5EF4-FFF2-40B4-BE49-F238E27FC236}">
                <a16:creationId xmlns:a16="http://schemas.microsoft.com/office/drawing/2014/main" id="{C8428D94-8697-42DB-9DEE-8F0DF8528E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4445" y="3657600"/>
            <a:ext cx="3803136" cy="3032620"/>
          </a:xfrm>
          <a:prstGeom prst="rect">
            <a:avLst/>
          </a:prstGeom>
        </p:spPr>
      </p:pic>
    </p:spTree>
    <p:extLst>
      <p:ext uri="{BB962C8B-B14F-4D97-AF65-F5344CB8AC3E}">
        <p14:creationId xmlns:p14="http://schemas.microsoft.com/office/powerpoint/2010/main" val="354683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E5D4-74E4-419C-B7E3-76FD44F477CB}"/>
              </a:ext>
            </a:extLst>
          </p:cNvPr>
          <p:cNvSpPr>
            <a:spLocks noGrp="1"/>
          </p:cNvSpPr>
          <p:nvPr>
            <p:ph type="title"/>
          </p:nvPr>
        </p:nvSpPr>
        <p:spPr>
          <a:xfrm>
            <a:off x="1484310" y="0"/>
            <a:ext cx="10018713" cy="1384917"/>
          </a:xfrm>
        </p:spPr>
        <p:txBody>
          <a:bodyPr/>
          <a:lstStyle/>
          <a:p>
            <a:r>
              <a:rPr lang="en-US" dirty="0"/>
              <a:t>Creating an Experiment</a:t>
            </a:r>
            <a:endParaRPr lang="en-CA" dirty="0"/>
          </a:p>
        </p:txBody>
      </p:sp>
      <p:sp>
        <p:nvSpPr>
          <p:cNvPr id="7" name="Content Placeholder 6">
            <a:extLst>
              <a:ext uri="{FF2B5EF4-FFF2-40B4-BE49-F238E27FC236}">
                <a16:creationId xmlns:a16="http://schemas.microsoft.com/office/drawing/2014/main" id="{E8AF7BDF-8030-414B-BC2E-761ABEF9E7B8}"/>
              </a:ext>
            </a:extLst>
          </p:cNvPr>
          <p:cNvSpPr>
            <a:spLocks noGrp="1"/>
          </p:cNvSpPr>
          <p:nvPr>
            <p:ph idx="1"/>
          </p:nvPr>
        </p:nvSpPr>
        <p:spPr>
          <a:xfrm>
            <a:off x="1484310" y="1283931"/>
            <a:ext cx="10018713" cy="937336"/>
          </a:xfrm>
        </p:spPr>
        <p:txBody>
          <a:bodyPr>
            <a:normAutofit/>
          </a:bodyPr>
          <a:lstStyle/>
          <a:p>
            <a:r>
              <a:rPr lang="en-US" sz="2000" dirty="0"/>
              <a:t>Trial code = experiment.py</a:t>
            </a:r>
          </a:p>
          <a:p>
            <a:pPr marL="0" indent="0">
              <a:spcBef>
                <a:spcPts val="0"/>
              </a:spcBef>
              <a:buNone/>
            </a:pPr>
            <a:br>
              <a:rPr lang="en-CA" sz="1200" dirty="0"/>
            </a:br>
            <a:endParaRPr lang="en-CA" sz="1200" dirty="0"/>
          </a:p>
        </p:txBody>
      </p:sp>
      <p:pic>
        <p:nvPicPr>
          <p:cNvPr id="9" name="Picture 8">
            <a:extLst>
              <a:ext uri="{FF2B5EF4-FFF2-40B4-BE49-F238E27FC236}">
                <a16:creationId xmlns:a16="http://schemas.microsoft.com/office/drawing/2014/main" id="{5FF84BFC-4CA9-4D1D-8715-A46CB5C7BE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4132" y="4506898"/>
            <a:ext cx="3569092" cy="2351102"/>
          </a:xfrm>
          <a:prstGeom prst="rect">
            <a:avLst/>
          </a:prstGeom>
        </p:spPr>
      </p:pic>
      <p:pic>
        <p:nvPicPr>
          <p:cNvPr id="18" name="Picture 17">
            <a:extLst>
              <a:ext uri="{FF2B5EF4-FFF2-40B4-BE49-F238E27FC236}">
                <a16:creationId xmlns:a16="http://schemas.microsoft.com/office/drawing/2014/main" id="{0BEB60C9-084A-40F1-9566-6E5DC646A5E6}"/>
              </a:ext>
            </a:extLst>
          </p:cNvPr>
          <p:cNvPicPr>
            <a:picLocks noChangeAspect="1"/>
          </p:cNvPicPr>
          <p:nvPr/>
        </p:nvPicPr>
        <p:blipFill>
          <a:blip r:embed="rId5"/>
          <a:stretch>
            <a:fillRect/>
          </a:stretch>
        </p:blipFill>
        <p:spPr>
          <a:xfrm>
            <a:off x="1484310" y="1865038"/>
            <a:ext cx="10375219" cy="3709031"/>
          </a:xfrm>
          <a:prstGeom prst="rect">
            <a:avLst/>
          </a:prstGeom>
        </p:spPr>
      </p:pic>
      <p:sp>
        <p:nvSpPr>
          <p:cNvPr id="19" name="TextBox 18">
            <a:extLst>
              <a:ext uri="{FF2B5EF4-FFF2-40B4-BE49-F238E27FC236}">
                <a16:creationId xmlns:a16="http://schemas.microsoft.com/office/drawing/2014/main" id="{415AC053-C8B3-4B1F-BEF8-9E47F635D945}"/>
              </a:ext>
            </a:extLst>
          </p:cNvPr>
          <p:cNvSpPr txBox="1"/>
          <p:nvPr/>
        </p:nvSpPr>
        <p:spPr>
          <a:xfrm>
            <a:off x="2428567" y="6550223"/>
            <a:ext cx="5685980" cy="307777"/>
          </a:xfrm>
          <a:prstGeom prst="rect">
            <a:avLst/>
          </a:prstGeom>
          <a:noFill/>
        </p:spPr>
        <p:txBody>
          <a:bodyPr wrap="none" rtlCol="0">
            <a:spAutoFit/>
          </a:bodyPr>
          <a:lstStyle/>
          <a:p>
            <a:r>
              <a:rPr lang="en-CA" sz="1400" dirty="0"/>
              <a:t>Code source: https://nni.readthedocs.io/en/latest/Tutorial/QuickStart.html</a:t>
            </a:r>
          </a:p>
        </p:txBody>
      </p:sp>
    </p:spTree>
    <p:extLst>
      <p:ext uri="{BB962C8B-B14F-4D97-AF65-F5344CB8AC3E}">
        <p14:creationId xmlns:p14="http://schemas.microsoft.com/office/powerpoint/2010/main" val="75965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E5D4-74E4-419C-B7E3-76FD44F477CB}"/>
              </a:ext>
            </a:extLst>
          </p:cNvPr>
          <p:cNvSpPr>
            <a:spLocks noGrp="1"/>
          </p:cNvSpPr>
          <p:nvPr>
            <p:ph type="title"/>
          </p:nvPr>
        </p:nvSpPr>
        <p:spPr>
          <a:xfrm>
            <a:off x="1484310" y="1"/>
            <a:ext cx="10018713" cy="1310564"/>
          </a:xfrm>
        </p:spPr>
        <p:txBody>
          <a:bodyPr/>
          <a:lstStyle/>
          <a:p>
            <a:r>
              <a:rPr lang="en-US" dirty="0"/>
              <a:t>Creating an Experiment</a:t>
            </a:r>
            <a:endParaRPr lang="en-CA" dirty="0"/>
          </a:p>
        </p:txBody>
      </p:sp>
      <p:sp>
        <p:nvSpPr>
          <p:cNvPr id="7" name="Content Placeholder 6">
            <a:extLst>
              <a:ext uri="{FF2B5EF4-FFF2-40B4-BE49-F238E27FC236}">
                <a16:creationId xmlns:a16="http://schemas.microsoft.com/office/drawing/2014/main" id="{E8AF7BDF-8030-414B-BC2E-761ABEF9E7B8}"/>
              </a:ext>
            </a:extLst>
          </p:cNvPr>
          <p:cNvSpPr>
            <a:spLocks noGrp="1"/>
          </p:cNvSpPr>
          <p:nvPr>
            <p:ph idx="1"/>
          </p:nvPr>
        </p:nvSpPr>
        <p:spPr>
          <a:xfrm>
            <a:off x="1484310" y="1310564"/>
            <a:ext cx="10018713" cy="884069"/>
          </a:xfrm>
        </p:spPr>
        <p:txBody>
          <a:bodyPr/>
          <a:lstStyle/>
          <a:p>
            <a:r>
              <a:rPr lang="en-US" sz="2000" dirty="0"/>
              <a:t>Define the search space = </a:t>
            </a:r>
            <a:r>
              <a:rPr lang="en-US" sz="2000" dirty="0" err="1"/>
              <a:t>example_config.yml</a:t>
            </a:r>
            <a:endParaRPr lang="en-US" sz="2000" dirty="0"/>
          </a:p>
          <a:p>
            <a:endParaRPr lang="en-CA" dirty="0"/>
          </a:p>
        </p:txBody>
      </p:sp>
      <p:pic>
        <p:nvPicPr>
          <p:cNvPr id="9" name="Picture 8">
            <a:extLst>
              <a:ext uri="{FF2B5EF4-FFF2-40B4-BE49-F238E27FC236}">
                <a16:creationId xmlns:a16="http://schemas.microsoft.com/office/drawing/2014/main" id="{5FF84BFC-4CA9-4D1D-8715-A46CB5C7BE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5194" y="4395831"/>
            <a:ext cx="3569092" cy="2351102"/>
          </a:xfrm>
          <a:prstGeom prst="rect">
            <a:avLst/>
          </a:prstGeom>
        </p:spPr>
      </p:pic>
      <p:sp>
        <p:nvSpPr>
          <p:cNvPr id="5" name="TextBox 4">
            <a:extLst>
              <a:ext uri="{FF2B5EF4-FFF2-40B4-BE49-F238E27FC236}">
                <a16:creationId xmlns:a16="http://schemas.microsoft.com/office/drawing/2014/main" id="{44C7F6C7-937E-484D-B7B2-5296ABC6073C}"/>
              </a:ext>
            </a:extLst>
          </p:cNvPr>
          <p:cNvSpPr txBox="1"/>
          <p:nvPr/>
        </p:nvSpPr>
        <p:spPr>
          <a:xfrm>
            <a:off x="1606858" y="5688335"/>
            <a:ext cx="6628481" cy="369332"/>
          </a:xfrm>
          <a:prstGeom prst="rect">
            <a:avLst/>
          </a:prstGeom>
          <a:noFill/>
        </p:spPr>
        <p:txBody>
          <a:bodyPr wrap="none" rtlCol="0">
            <a:spAutoFit/>
          </a:bodyPr>
          <a:lstStyle/>
          <a:p>
            <a:r>
              <a:rPr lang="en-CA" dirty="0"/>
              <a:t>https://nni.readthedocs.io/en/latest/Tutorial/SearchSpaceSpec.html</a:t>
            </a:r>
          </a:p>
        </p:txBody>
      </p:sp>
      <p:sp>
        <p:nvSpPr>
          <p:cNvPr id="6" name="TextBox 5">
            <a:extLst>
              <a:ext uri="{FF2B5EF4-FFF2-40B4-BE49-F238E27FC236}">
                <a16:creationId xmlns:a16="http://schemas.microsoft.com/office/drawing/2014/main" id="{D286C863-9417-4ADD-BC6B-169108B76357}"/>
              </a:ext>
            </a:extLst>
          </p:cNvPr>
          <p:cNvSpPr txBox="1"/>
          <p:nvPr/>
        </p:nvSpPr>
        <p:spPr>
          <a:xfrm>
            <a:off x="1606857" y="1752598"/>
            <a:ext cx="6628481" cy="3693319"/>
          </a:xfrm>
          <a:prstGeom prst="rect">
            <a:avLst/>
          </a:prstGeom>
          <a:noFill/>
        </p:spPr>
        <p:txBody>
          <a:bodyPr wrap="square" rtlCol="0">
            <a:spAutoFit/>
          </a:bodyPr>
          <a:lstStyle/>
          <a:p>
            <a:r>
              <a:rPr lang="en-US" b="1" dirty="0">
                <a:solidFill>
                  <a:srgbClr val="00B050"/>
                </a:solidFill>
                <a:latin typeface="Courier New" panose="02070309020205020404" pitchFamily="49" charset="0"/>
                <a:cs typeface="Courier New" panose="02070309020205020404" pitchFamily="49" charset="0"/>
              </a:rPr>
              <a:t>searchSpace</a:t>
            </a:r>
            <a:r>
              <a:rPr lang="en-US" b="1" dirty="0">
                <a:latin typeface="Courier New" panose="02070309020205020404" pitchFamily="49" charset="0"/>
                <a:cs typeface="Courier New" panose="02070309020205020404" pitchFamily="49" charset="0"/>
              </a:rPr>
              <a:t>:</a:t>
            </a:r>
          </a:p>
          <a:p>
            <a:r>
              <a:rPr lang="en-US" b="1" dirty="0">
                <a:solidFill>
                  <a:srgbClr val="00B050"/>
                </a:solidFill>
                <a:latin typeface="Courier New" panose="02070309020205020404" pitchFamily="49" charset="0"/>
                <a:cs typeface="Courier New" panose="02070309020205020404" pitchFamily="49" charset="0"/>
              </a:rPr>
              <a:t>   </a:t>
            </a:r>
            <a:r>
              <a:rPr lang="en-US" b="1" dirty="0" err="1">
                <a:solidFill>
                  <a:srgbClr val="00B050"/>
                </a:solidFill>
                <a:latin typeface="Courier New" panose="02070309020205020404" pitchFamily="49" charset="0"/>
                <a:cs typeface="Courier New" panose="02070309020205020404" pitchFamily="49" charset="0"/>
              </a:rPr>
              <a:t>batch_size</a:t>
            </a:r>
            <a:r>
              <a:rPr lang="en-US" b="1" dirty="0">
                <a:latin typeface="Courier New" panose="02070309020205020404" pitchFamily="49" charset="0"/>
                <a:cs typeface="Courier New" panose="02070309020205020404" pitchFamily="49" charset="0"/>
              </a:rPr>
              <a:t>:</a:t>
            </a:r>
          </a:p>
          <a:p>
            <a:r>
              <a:rPr lang="en-US" b="1" dirty="0">
                <a:solidFill>
                  <a:srgbClr val="00B050"/>
                </a:solidFill>
                <a:latin typeface="Courier New" panose="02070309020205020404" pitchFamily="49" charset="0"/>
                <a:cs typeface="Courier New" panose="02070309020205020404" pitchFamily="49" charset="0"/>
              </a:rPr>
              <a:t>      _type</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choice</a:t>
            </a:r>
          </a:p>
          <a:p>
            <a:r>
              <a:rPr lang="en-US" b="1" dirty="0">
                <a:solidFill>
                  <a:srgbClr val="00B050"/>
                </a:solidFill>
                <a:latin typeface="Courier New" panose="02070309020205020404" pitchFamily="49" charset="0"/>
                <a:cs typeface="Courier New" panose="02070309020205020404" pitchFamily="49" charset="0"/>
              </a:rPr>
              <a:t>      _value</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 </a:t>
            </a:r>
            <a:r>
              <a:rPr lang="en-US" dirty="0">
                <a:solidFill>
                  <a:schemeClr val="accent1">
                    <a:lumMod val="75000"/>
                  </a:schemeClr>
                </a:solidFill>
                <a:latin typeface="Courier New" panose="02070309020205020404" pitchFamily="49" charset="0"/>
                <a:cs typeface="Courier New" panose="02070309020205020404" pitchFamily="49" charset="0"/>
              </a:rPr>
              <a:t>[16, 32, 64, 128]</a:t>
            </a:r>
          </a:p>
          <a:p>
            <a:r>
              <a:rPr lang="en-US" b="1" dirty="0">
                <a:solidFill>
                  <a:srgbClr val="00B050"/>
                </a:solidFill>
                <a:latin typeface="Courier New" panose="02070309020205020404" pitchFamily="49" charset="0"/>
                <a:cs typeface="Courier New" panose="02070309020205020404" pitchFamily="49" charset="0"/>
              </a:rPr>
              <a:t>   </a:t>
            </a:r>
            <a:r>
              <a:rPr lang="en-US" b="1" dirty="0" err="1">
                <a:solidFill>
                  <a:srgbClr val="00B050"/>
                </a:solidFill>
                <a:latin typeface="Courier New" panose="02070309020205020404" pitchFamily="49" charset="0"/>
                <a:cs typeface="Courier New" panose="02070309020205020404" pitchFamily="49" charset="0"/>
              </a:rPr>
              <a:t>hidden_size</a:t>
            </a:r>
            <a:r>
              <a:rPr lang="en-US" b="1" dirty="0">
                <a:latin typeface="Courier New" panose="02070309020205020404" pitchFamily="49" charset="0"/>
                <a:cs typeface="Courier New" panose="02070309020205020404" pitchFamily="49" charset="0"/>
              </a:rPr>
              <a:t>:</a:t>
            </a:r>
          </a:p>
          <a:p>
            <a:r>
              <a:rPr lang="en-US" b="1" dirty="0">
                <a:solidFill>
                  <a:srgbClr val="00B050"/>
                </a:solidFill>
                <a:latin typeface="Courier New" panose="02070309020205020404" pitchFamily="49" charset="0"/>
                <a:cs typeface="Courier New" panose="02070309020205020404" pitchFamily="49" charset="0"/>
              </a:rPr>
              <a:t>      _type</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choice</a:t>
            </a:r>
          </a:p>
          <a:p>
            <a:r>
              <a:rPr lang="en-US" b="1" dirty="0">
                <a:solidFill>
                  <a:srgbClr val="00B050"/>
                </a:solidFill>
                <a:latin typeface="Courier New" panose="02070309020205020404" pitchFamily="49" charset="0"/>
                <a:cs typeface="Courier New" panose="02070309020205020404" pitchFamily="49" charset="0"/>
              </a:rPr>
              <a:t>      _value</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 </a:t>
            </a:r>
            <a:r>
              <a:rPr lang="en-US" dirty="0">
                <a:solidFill>
                  <a:schemeClr val="accent1">
                    <a:lumMod val="75000"/>
                  </a:schemeClr>
                </a:solidFill>
                <a:latin typeface="Courier New" panose="02070309020205020404" pitchFamily="49" charset="0"/>
                <a:cs typeface="Courier New" panose="02070309020205020404" pitchFamily="49" charset="0"/>
              </a:rPr>
              <a:t>[128, 256, 512, 1024]</a:t>
            </a:r>
          </a:p>
          <a:p>
            <a:r>
              <a:rPr lang="en-US" b="1" dirty="0">
                <a:solidFill>
                  <a:srgbClr val="00B050"/>
                </a:solidFill>
                <a:latin typeface="Courier New" panose="02070309020205020404" pitchFamily="49" charset="0"/>
                <a:cs typeface="Courier New" panose="02070309020205020404" pitchFamily="49" charset="0"/>
              </a:rPr>
              <a:t>   </a:t>
            </a:r>
            <a:r>
              <a:rPr lang="en-US" b="1" dirty="0" err="1">
                <a:solidFill>
                  <a:srgbClr val="00B050"/>
                </a:solidFill>
                <a:latin typeface="Courier New" panose="02070309020205020404" pitchFamily="49" charset="0"/>
                <a:cs typeface="Courier New" panose="02070309020205020404" pitchFamily="49" charset="0"/>
              </a:rPr>
              <a:t>lr</a:t>
            </a:r>
            <a:r>
              <a:rPr lang="en-US" b="1" dirty="0">
                <a:latin typeface="Courier New" panose="02070309020205020404" pitchFamily="49" charset="0"/>
                <a:cs typeface="Courier New" panose="02070309020205020404" pitchFamily="49" charset="0"/>
              </a:rPr>
              <a:t>:</a:t>
            </a:r>
          </a:p>
          <a:p>
            <a:r>
              <a:rPr lang="en-US" b="1" dirty="0">
                <a:solidFill>
                  <a:srgbClr val="00B050"/>
                </a:solidFill>
                <a:latin typeface="Courier New" panose="02070309020205020404" pitchFamily="49" charset="0"/>
                <a:cs typeface="Courier New" panose="02070309020205020404" pitchFamily="49" charset="0"/>
              </a:rPr>
              <a:t>      _type</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choice</a:t>
            </a:r>
          </a:p>
          <a:p>
            <a:r>
              <a:rPr lang="en-US" b="1" dirty="0">
                <a:solidFill>
                  <a:srgbClr val="00B050"/>
                </a:solidFill>
                <a:latin typeface="Courier New" panose="02070309020205020404" pitchFamily="49" charset="0"/>
                <a:cs typeface="Courier New" panose="02070309020205020404" pitchFamily="49" charset="0"/>
              </a:rPr>
              <a:t>      _value</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 </a:t>
            </a:r>
            <a:r>
              <a:rPr lang="en-US" dirty="0">
                <a:solidFill>
                  <a:schemeClr val="accent1">
                    <a:lumMod val="75000"/>
                  </a:schemeClr>
                </a:solidFill>
                <a:latin typeface="Courier New" panose="02070309020205020404" pitchFamily="49" charset="0"/>
                <a:cs typeface="Courier New" panose="02070309020205020404" pitchFamily="49" charset="0"/>
              </a:rPr>
              <a:t>[0.0001, 0.001, 0.01, 0.1]</a:t>
            </a:r>
          </a:p>
          <a:p>
            <a:r>
              <a:rPr lang="en-US" b="1" dirty="0">
                <a:solidFill>
                  <a:srgbClr val="00B050"/>
                </a:solidFill>
                <a:latin typeface="Courier New" panose="02070309020205020404" pitchFamily="49" charset="0"/>
                <a:cs typeface="Courier New" panose="02070309020205020404" pitchFamily="49" charset="0"/>
              </a:rPr>
              <a:t>   momentum</a:t>
            </a:r>
            <a:r>
              <a:rPr lang="en-US" b="1" dirty="0">
                <a:latin typeface="Courier New" panose="02070309020205020404" pitchFamily="49" charset="0"/>
                <a:cs typeface="Courier New" panose="02070309020205020404" pitchFamily="49" charset="0"/>
              </a:rPr>
              <a:t>:</a:t>
            </a:r>
          </a:p>
          <a:p>
            <a:r>
              <a:rPr lang="en-US" b="1" dirty="0">
                <a:solidFill>
                  <a:srgbClr val="00B050"/>
                </a:solidFill>
                <a:latin typeface="Courier New" panose="02070309020205020404" pitchFamily="49" charset="0"/>
                <a:cs typeface="Courier New" panose="02070309020205020404" pitchFamily="49" charset="0"/>
              </a:rPr>
              <a:t>      _type</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uniform</a:t>
            </a:r>
          </a:p>
          <a:p>
            <a:r>
              <a:rPr lang="en-US" b="1" dirty="0">
                <a:solidFill>
                  <a:srgbClr val="00B050"/>
                </a:solidFill>
                <a:latin typeface="Courier New" panose="02070309020205020404" pitchFamily="49" charset="0"/>
                <a:cs typeface="Courier New" panose="02070309020205020404" pitchFamily="49" charset="0"/>
              </a:rPr>
              <a:t>      _value</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 </a:t>
            </a:r>
            <a:r>
              <a:rPr lang="en-US" dirty="0">
                <a:solidFill>
                  <a:schemeClr val="accent1">
                    <a:lumMod val="75000"/>
                  </a:schemeClr>
                </a:solidFill>
                <a:latin typeface="Courier New" panose="02070309020205020404" pitchFamily="49" charset="0"/>
                <a:cs typeface="Courier New" panose="02070309020205020404" pitchFamily="49" charset="0"/>
              </a:rPr>
              <a:t>[0, 1]</a:t>
            </a:r>
          </a:p>
        </p:txBody>
      </p:sp>
      <p:sp>
        <p:nvSpPr>
          <p:cNvPr id="12" name="TextBox 11">
            <a:extLst>
              <a:ext uri="{FF2B5EF4-FFF2-40B4-BE49-F238E27FC236}">
                <a16:creationId xmlns:a16="http://schemas.microsoft.com/office/drawing/2014/main" id="{ED2AA89C-AEBA-431E-8177-7267CAB063E4}"/>
              </a:ext>
            </a:extLst>
          </p:cNvPr>
          <p:cNvSpPr txBox="1"/>
          <p:nvPr/>
        </p:nvSpPr>
        <p:spPr>
          <a:xfrm>
            <a:off x="2428567" y="6550223"/>
            <a:ext cx="5685980" cy="307777"/>
          </a:xfrm>
          <a:prstGeom prst="rect">
            <a:avLst/>
          </a:prstGeom>
          <a:noFill/>
        </p:spPr>
        <p:txBody>
          <a:bodyPr wrap="none" rtlCol="0">
            <a:spAutoFit/>
          </a:bodyPr>
          <a:lstStyle/>
          <a:p>
            <a:r>
              <a:rPr lang="en-CA" sz="1400" dirty="0"/>
              <a:t>Code source: https://nni.readthedocs.io/en/latest/Tutorial/QuickStart.html</a:t>
            </a:r>
          </a:p>
        </p:txBody>
      </p:sp>
    </p:spTree>
    <p:extLst>
      <p:ext uri="{BB962C8B-B14F-4D97-AF65-F5344CB8AC3E}">
        <p14:creationId xmlns:p14="http://schemas.microsoft.com/office/powerpoint/2010/main" val="1402823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E5D4-74E4-419C-B7E3-76FD44F477CB}"/>
              </a:ext>
            </a:extLst>
          </p:cNvPr>
          <p:cNvSpPr>
            <a:spLocks noGrp="1"/>
          </p:cNvSpPr>
          <p:nvPr>
            <p:ph type="title"/>
          </p:nvPr>
        </p:nvSpPr>
        <p:spPr>
          <a:xfrm>
            <a:off x="1484310" y="0"/>
            <a:ext cx="10018713" cy="1453273"/>
          </a:xfrm>
        </p:spPr>
        <p:txBody>
          <a:bodyPr/>
          <a:lstStyle/>
          <a:p>
            <a:r>
              <a:rPr lang="en-US" dirty="0"/>
              <a:t>Creating an Experiment</a:t>
            </a:r>
            <a:endParaRPr lang="en-CA" dirty="0"/>
          </a:p>
        </p:txBody>
      </p:sp>
      <p:sp>
        <p:nvSpPr>
          <p:cNvPr id="7" name="Content Placeholder 6">
            <a:extLst>
              <a:ext uri="{FF2B5EF4-FFF2-40B4-BE49-F238E27FC236}">
                <a16:creationId xmlns:a16="http://schemas.microsoft.com/office/drawing/2014/main" id="{E8AF7BDF-8030-414B-BC2E-761ABEF9E7B8}"/>
              </a:ext>
            </a:extLst>
          </p:cNvPr>
          <p:cNvSpPr>
            <a:spLocks noGrp="1"/>
          </p:cNvSpPr>
          <p:nvPr>
            <p:ph idx="1"/>
          </p:nvPr>
        </p:nvSpPr>
        <p:spPr>
          <a:xfrm>
            <a:off x="1484309" y="1167855"/>
            <a:ext cx="10018713" cy="884069"/>
          </a:xfrm>
        </p:spPr>
        <p:txBody>
          <a:bodyPr/>
          <a:lstStyle/>
          <a:p>
            <a:r>
              <a:rPr lang="en-US" sz="2400" dirty="0"/>
              <a:t>Define the experiment = </a:t>
            </a:r>
            <a:r>
              <a:rPr lang="en-US" sz="2400" dirty="0" err="1"/>
              <a:t>example_config.yml</a:t>
            </a:r>
            <a:endParaRPr lang="en-US" sz="2400" dirty="0"/>
          </a:p>
        </p:txBody>
      </p:sp>
      <p:sp>
        <p:nvSpPr>
          <p:cNvPr id="11" name="TextBox 10">
            <a:extLst>
              <a:ext uri="{FF2B5EF4-FFF2-40B4-BE49-F238E27FC236}">
                <a16:creationId xmlns:a16="http://schemas.microsoft.com/office/drawing/2014/main" id="{709BD371-7665-4645-8E7E-3E291F351738}"/>
              </a:ext>
            </a:extLst>
          </p:cNvPr>
          <p:cNvSpPr txBox="1"/>
          <p:nvPr/>
        </p:nvSpPr>
        <p:spPr>
          <a:xfrm>
            <a:off x="1484308" y="5043814"/>
            <a:ext cx="8133958" cy="646331"/>
          </a:xfrm>
          <a:prstGeom prst="rect">
            <a:avLst/>
          </a:prstGeom>
          <a:noFill/>
        </p:spPr>
        <p:txBody>
          <a:bodyPr wrap="none" rtlCol="0">
            <a:spAutoFit/>
          </a:bodyPr>
          <a:lstStyle/>
          <a:p>
            <a:r>
              <a:rPr lang="en-CA" dirty="0"/>
              <a:t>https://nni.readthedocs.io/en/latest/builtin_tuner.html</a:t>
            </a:r>
          </a:p>
          <a:p>
            <a:r>
              <a:rPr lang="en-CA" dirty="0"/>
              <a:t>https://nni.readthedocs.io/en/latest/reference/experiment_config.html#local-mode</a:t>
            </a:r>
          </a:p>
        </p:txBody>
      </p:sp>
      <p:sp>
        <p:nvSpPr>
          <p:cNvPr id="23" name="TextBox 22">
            <a:extLst>
              <a:ext uri="{FF2B5EF4-FFF2-40B4-BE49-F238E27FC236}">
                <a16:creationId xmlns:a16="http://schemas.microsoft.com/office/drawing/2014/main" id="{C51FF64E-B8A2-4D59-BFA5-7FB1AAA97F7A}"/>
              </a:ext>
            </a:extLst>
          </p:cNvPr>
          <p:cNvSpPr txBox="1"/>
          <p:nvPr/>
        </p:nvSpPr>
        <p:spPr>
          <a:xfrm>
            <a:off x="1484308" y="2017437"/>
            <a:ext cx="10707692" cy="2462213"/>
          </a:xfrm>
          <a:prstGeom prst="rect">
            <a:avLst/>
          </a:prstGeom>
          <a:noFill/>
        </p:spPr>
        <p:txBody>
          <a:bodyPr wrap="square" rtlCol="0">
            <a:spAutoFit/>
          </a:bodyPr>
          <a:lstStyle/>
          <a:p>
            <a:r>
              <a:rPr lang="en-CA" sz="1400" b="1" dirty="0" err="1">
                <a:solidFill>
                  <a:srgbClr val="00B050"/>
                </a:solidFill>
                <a:latin typeface="Courier New" panose="02070309020205020404" pitchFamily="49" charset="0"/>
                <a:cs typeface="Courier New" panose="02070309020205020404" pitchFamily="49" charset="0"/>
              </a:rPr>
              <a:t>experimentName</a:t>
            </a:r>
            <a:r>
              <a:rPr lang="en-CA" sz="1400" dirty="0">
                <a:latin typeface="Courier New" panose="02070309020205020404" pitchFamily="49" charset="0"/>
                <a:cs typeface="Courier New" panose="02070309020205020404" pitchFamily="49" charset="0"/>
              </a:rPr>
              <a:t>: experiment          </a:t>
            </a:r>
            <a:r>
              <a:rPr lang="en-CA" sz="1400" dirty="0">
                <a:solidFill>
                  <a:srgbClr val="00B050"/>
                </a:solidFill>
                <a:latin typeface="Courier New" panose="02070309020205020404" pitchFamily="49" charset="0"/>
                <a:cs typeface="Courier New" panose="02070309020205020404" pitchFamily="49" charset="0"/>
              </a:rPr>
              <a:t># An optional name to distinguish the experiments</a:t>
            </a:r>
          </a:p>
          <a:p>
            <a:r>
              <a:rPr lang="en-CA" sz="1400" b="1" dirty="0" err="1">
                <a:solidFill>
                  <a:srgbClr val="00B050"/>
                </a:solidFill>
                <a:latin typeface="Courier New" panose="02070309020205020404" pitchFamily="49" charset="0"/>
                <a:cs typeface="Courier New" panose="02070309020205020404" pitchFamily="49" charset="0"/>
              </a:rPr>
              <a:t>trialCommand</a:t>
            </a:r>
            <a:r>
              <a:rPr lang="en-CA" sz="1400" dirty="0">
                <a:latin typeface="Courier New" panose="02070309020205020404" pitchFamily="49" charset="0"/>
                <a:cs typeface="Courier New" panose="02070309020205020404" pitchFamily="49" charset="0"/>
              </a:rPr>
              <a:t>: python3 experiment.py </a:t>
            </a:r>
            <a:r>
              <a:rPr lang="en-CA" sz="1400" dirty="0">
                <a:solidFill>
                  <a:srgbClr val="00B050"/>
                </a:solidFill>
                <a:latin typeface="Courier New" panose="02070309020205020404" pitchFamily="49" charset="0"/>
                <a:cs typeface="Courier New" panose="02070309020205020404" pitchFamily="49" charset="0"/>
              </a:rPr>
              <a:t># NOTE: change "python3" to "python" if you are using Windows</a:t>
            </a:r>
          </a:p>
          <a:p>
            <a:r>
              <a:rPr lang="en-CA" sz="1400" b="1" dirty="0" err="1">
                <a:solidFill>
                  <a:srgbClr val="00B050"/>
                </a:solidFill>
                <a:latin typeface="Courier New" panose="02070309020205020404" pitchFamily="49" charset="0"/>
                <a:cs typeface="Courier New" panose="02070309020205020404" pitchFamily="49" charset="0"/>
              </a:rPr>
              <a:t>trialConcurrency</a:t>
            </a:r>
            <a:r>
              <a:rPr lang="en-CA" sz="1400" dirty="0">
                <a:latin typeface="Courier New" panose="02070309020205020404" pitchFamily="49" charset="0"/>
                <a:cs typeface="Courier New" panose="02070309020205020404" pitchFamily="49" charset="0"/>
              </a:rPr>
              <a:t>: 2                 </a:t>
            </a:r>
            <a:r>
              <a:rPr lang="en-CA" sz="1400" dirty="0">
                <a:solidFill>
                  <a:srgbClr val="00B050"/>
                </a:solidFill>
                <a:latin typeface="Courier New" panose="02070309020205020404" pitchFamily="49" charset="0"/>
                <a:cs typeface="Courier New" panose="02070309020205020404" pitchFamily="49" charset="0"/>
              </a:rPr>
              <a:t># Run 2 trials concurrently</a:t>
            </a:r>
          </a:p>
          <a:p>
            <a:r>
              <a:rPr lang="en-CA" sz="1400" b="1" dirty="0" err="1">
                <a:solidFill>
                  <a:srgbClr val="00B050"/>
                </a:solidFill>
                <a:latin typeface="Courier New" panose="02070309020205020404" pitchFamily="49" charset="0"/>
                <a:cs typeface="Courier New" panose="02070309020205020404" pitchFamily="49" charset="0"/>
              </a:rPr>
              <a:t>maxTrialNumber</a:t>
            </a:r>
            <a:r>
              <a:rPr lang="en-CA" sz="1400" dirty="0">
                <a:latin typeface="Courier New" panose="02070309020205020404" pitchFamily="49" charset="0"/>
                <a:cs typeface="Courier New" panose="02070309020205020404" pitchFamily="49" charset="0"/>
              </a:rPr>
              <a:t>: 10                  </a:t>
            </a:r>
            <a:r>
              <a:rPr lang="en-CA" sz="1400" dirty="0">
                <a:solidFill>
                  <a:srgbClr val="00B050"/>
                </a:solidFill>
                <a:latin typeface="Courier New" panose="02070309020205020404" pitchFamily="49" charset="0"/>
                <a:cs typeface="Courier New" panose="02070309020205020404" pitchFamily="49" charset="0"/>
              </a:rPr>
              <a:t># Generate at most 10 trials</a:t>
            </a:r>
          </a:p>
          <a:p>
            <a:r>
              <a:rPr lang="en-CA" sz="1400" b="1" dirty="0" err="1">
                <a:solidFill>
                  <a:srgbClr val="00B050"/>
                </a:solidFill>
                <a:latin typeface="Courier New" panose="02070309020205020404" pitchFamily="49" charset="0"/>
                <a:cs typeface="Courier New" panose="02070309020205020404" pitchFamily="49" charset="0"/>
              </a:rPr>
              <a:t>maxExperimentDuration</a:t>
            </a:r>
            <a:r>
              <a:rPr lang="en-CA" sz="1400" dirty="0">
                <a:latin typeface="Courier New" panose="02070309020205020404" pitchFamily="49" charset="0"/>
                <a:cs typeface="Courier New" panose="02070309020205020404" pitchFamily="49" charset="0"/>
              </a:rPr>
              <a:t>: 1h           </a:t>
            </a:r>
            <a:r>
              <a:rPr lang="en-CA" sz="1400" dirty="0">
                <a:solidFill>
                  <a:srgbClr val="00B050"/>
                </a:solidFill>
                <a:latin typeface="Courier New" panose="02070309020205020404" pitchFamily="49" charset="0"/>
                <a:cs typeface="Courier New" panose="02070309020205020404" pitchFamily="49" charset="0"/>
              </a:rPr>
              <a:t># Stop generating trials after 1 hour</a:t>
            </a:r>
          </a:p>
          <a:p>
            <a:r>
              <a:rPr lang="en-CA" sz="1400" b="1" dirty="0">
                <a:solidFill>
                  <a:srgbClr val="00B050"/>
                </a:solidFill>
                <a:latin typeface="Courier New" panose="02070309020205020404" pitchFamily="49" charset="0"/>
                <a:cs typeface="Courier New" panose="02070309020205020404" pitchFamily="49" charset="0"/>
              </a:rPr>
              <a:t>tuner</a:t>
            </a:r>
            <a:r>
              <a:rPr lang="en-CA" sz="1400" dirty="0">
                <a:latin typeface="Courier New" panose="02070309020205020404" pitchFamily="49" charset="0"/>
                <a:cs typeface="Courier New" panose="02070309020205020404" pitchFamily="49" charset="0"/>
              </a:rPr>
              <a:t>:                              </a:t>
            </a:r>
            <a:r>
              <a:rPr lang="en-CA" sz="1400" dirty="0">
                <a:solidFill>
                  <a:srgbClr val="00B050"/>
                </a:solidFill>
                <a:latin typeface="Courier New" panose="02070309020205020404" pitchFamily="49" charset="0"/>
                <a:cs typeface="Courier New" panose="02070309020205020404" pitchFamily="49" charset="0"/>
              </a:rPr>
              <a:t># Configure the tuning algorithm</a:t>
            </a:r>
          </a:p>
          <a:p>
            <a:r>
              <a:rPr lang="en-CA" sz="1400" dirty="0">
                <a:latin typeface="Courier New" panose="02070309020205020404" pitchFamily="49" charset="0"/>
                <a:cs typeface="Courier New" panose="02070309020205020404" pitchFamily="49" charset="0"/>
              </a:rPr>
              <a:t>   </a:t>
            </a:r>
            <a:r>
              <a:rPr lang="en-CA" sz="1400" b="1" dirty="0">
                <a:solidFill>
                  <a:srgbClr val="00B050"/>
                </a:solidFill>
                <a:latin typeface="Courier New" panose="02070309020205020404" pitchFamily="49" charset="0"/>
                <a:cs typeface="Courier New" panose="02070309020205020404" pitchFamily="49" charset="0"/>
              </a:rPr>
              <a:t>name</a:t>
            </a:r>
            <a:r>
              <a:rPr lang="en-CA" sz="1400" dirty="0">
                <a:latin typeface="Courier New" panose="02070309020205020404" pitchFamily="49" charset="0"/>
                <a:cs typeface="Courier New" panose="02070309020205020404" pitchFamily="49" charset="0"/>
              </a:rPr>
              <a:t>: TPE</a:t>
            </a:r>
          </a:p>
          <a:p>
            <a:r>
              <a:rPr lang="en-CA" sz="1400" dirty="0">
                <a:latin typeface="Courier New" panose="02070309020205020404" pitchFamily="49" charset="0"/>
                <a:cs typeface="Courier New" panose="02070309020205020404" pitchFamily="49" charset="0"/>
              </a:rPr>
              <a:t>   </a:t>
            </a:r>
            <a:r>
              <a:rPr lang="en-CA" sz="1400" b="1" dirty="0" err="1">
                <a:solidFill>
                  <a:srgbClr val="00B050"/>
                </a:solidFill>
                <a:latin typeface="Courier New" panose="02070309020205020404" pitchFamily="49" charset="0"/>
                <a:cs typeface="Courier New" panose="02070309020205020404" pitchFamily="49" charset="0"/>
              </a:rPr>
              <a:t>classArgs</a:t>
            </a:r>
            <a:r>
              <a:rPr lang="en-CA" sz="1400" dirty="0">
                <a:latin typeface="Courier New" panose="02070309020205020404" pitchFamily="49" charset="0"/>
                <a:cs typeface="Courier New" panose="02070309020205020404" pitchFamily="49" charset="0"/>
              </a:rPr>
              <a:t>:                       </a:t>
            </a:r>
            <a:r>
              <a:rPr lang="en-CA" sz="1400" dirty="0">
                <a:solidFill>
                  <a:srgbClr val="00B050"/>
                </a:solidFill>
                <a:latin typeface="Courier New" panose="02070309020205020404" pitchFamily="49" charset="0"/>
                <a:cs typeface="Courier New" panose="02070309020205020404" pitchFamily="49" charset="0"/>
              </a:rPr>
              <a:t># Algorithm specific arguments</a:t>
            </a:r>
          </a:p>
          <a:p>
            <a:r>
              <a:rPr lang="en-CA" sz="1400" dirty="0">
                <a:latin typeface="Courier New" panose="02070309020205020404" pitchFamily="49" charset="0"/>
                <a:cs typeface="Courier New" panose="02070309020205020404" pitchFamily="49" charset="0"/>
              </a:rPr>
              <a:t>      </a:t>
            </a:r>
            <a:r>
              <a:rPr lang="en-CA" sz="1400" b="1" dirty="0" err="1">
                <a:solidFill>
                  <a:srgbClr val="00B050"/>
                </a:solidFill>
                <a:latin typeface="Courier New" panose="02070309020205020404" pitchFamily="49" charset="0"/>
                <a:cs typeface="Courier New" panose="02070309020205020404" pitchFamily="49" charset="0"/>
              </a:rPr>
              <a:t>optimize_mode</a:t>
            </a:r>
            <a:r>
              <a:rPr lang="en-CA" sz="1400" dirty="0">
                <a:latin typeface="Courier New" panose="02070309020205020404" pitchFamily="49" charset="0"/>
                <a:cs typeface="Courier New" panose="02070309020205020404" pitchFamily="49" charset="0"/>
              </a:rPr>
              <a:t>: maximize</a:t>
            </a:r>
          </a:p>
          <a:p>
            <a:r>
              <a:rPr lang="en-CA" sz="1400" b="1" dirty="0" err="1">
                <a:solidFill>
                  <a:srgbClr val="00B050"/>
                </a:solidFill>
                <a:latin typeface="Courier New" panose="02070309020205020404" pitchFamily="49" charset="0"/>
                <a:cs typeface="Courier New" panose="02070309020205020404" pitchFamily="49" charset="0"/>
              </a:rPr>
              <a:t>trainingService</a:t>
            </a:r>
            <a:r>
              <a:rPr lang="en-CA" sz="1400" dirty="0">
                <a:latin typeface="Courier New" panose="02070309020205020404" pitchFamily="49" charset="0"/>
                <a:cs typeface="Courier New" panose="02070309020205020404" pitchFamily="49" charset="0"/>
              </a:rPr>
              <a:t>:                    </a:t>
            </a:r>
            <a:r>
              <a:rPr lang="en-CA" sz="1400" dirty="0">
                <a:solidFill>
                  <a:srgbClr val="00B050"/>
                </a:solidFill>
                <a:latin typeface="Courier New" panose="02070309020205020404" pitchFamily="49" charset="0"/>
                <a:cs typeface="Courier New" panose="02070309020205020404" pitchFamily="49" charset="0"/>
              </a:rPr>
              <a:t># Configure the training platform</a:t>
            </a:r>
          </a:p>
          <a:p>
            <a:r>
              <a:rPr lang="en-CA" sz="1400" dirty="0">
                <a:latin typeface="Courier New" panose="02070309020205020404" pitchFamily="49" charset="0"/>
                <a:cs typeface="Courier New" panose="02070309020205020404" pitchFamily="49" charset="0"/>
              </a:rPr>
              <a:t>   </a:t>
            </a:r>
            <a:r>
              <a:rPr lang="en-CA" sz="1400" b="1" dirty="0">
                <a:solidFill>
                  <a:srgbClr val="00B050"/>
                </a:solidFill>
                <a:latin typeface="Courier New" panose="02070309020205020404" pitchFamily="49" charset="0"/>
                <a:cs typeface="Courier New" panose="02070309020205020404" pitchFamily="49" charset="0"/>
              </a:rPr>
              <a:t>platform</a:t>
            </a:r>
            <a:r>
              <a:rPr lang="en-CA" sz="1400" dirty="0">
                <a:latin typeface="Courier New" panose="02070309020205020404" pitchFamily="49" charset="0"/>
                <a:cs typeface="Courier New" panose="02070309020205020404" pitchFamily="49" charset="0"/>
              </a:rPr>
              <a:t>: local</a:t>
            </a:r>
          </a:p>
        </p:txBody>
      </p:sp>
      <p:sp>
        <p:nvSpPr>
          <p:cNvPr id="8" name="TextBox 7">
            <a:extLst>
              <a:ext uri="{FF2B5EF4-FFF2-40B4-BE49-F238E27FC236}">
                <a16:creationId xmlns:a16="http://schemas.microsoft.com/office/drawing/2014/main" id="{BB738559-DDED-4433-99FB-6C8F89F634AE}"/>
              </a:ext>
            </a:extLst>
          </p:cNvPr>
          <p:cNvSpPr txBox="1"/>
          <p:nvPr/>
        </p:nvSpPr>
        <p:spPr>
          <a:xfrm>
            <a:off x="2428567" y="6550223"/>
            <a:ext cx="5685980" cy="307777"/>
          </a:xfrm>
          <a:prstGeom prst="rect">
            <a:avLst/>
          </a:prstGeom>
          <a:noFill/>
        </p:spPr>
        <p:txBody>
          <a:bodyPr wrap="none" rtlCol="0">
            <a:spAutoFit/>
          </a:bodyPr>
          <a:lstStyle/>
          <a:p>
            <a:r>
              <a:rPr lang="en-CA" sz="1400" dirty="0"/>
              <a:t>Code source: https://nni.readthedocs.io/en/latest/Tutorial/QuickStart.html</a:t>
            </a:r>
          </a:p>
        </p:txBody>
      </p:sp>
    </p:spTree>
    <p:extLst>
      <p:ext uri="{BB962C8B-B14F-4D97-AF65-F5344CB8AC3E}">
        <p14:creationId xmlns:p14="http://schemas.microsoft.com/office/powerpoint/2010/main" val="3125145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BE5D4-74E4-419C-B7E3-76FD44F477CB}"/>
              </a:ext>
            </a:extLst>
          </p:cNvPr>
          <p:cNvSpPr>
            <a:spLocks noGrp="1"/>
          </p:cNvSpPr>
          <p:nvPr>
            <p:ph type="title"/>
          </p:nvPr>
        </p:nvSpPr>
        <p:spPr>
          <a:xfrm>
            <a:off x="1484310" y="1"/>
            <a:ext cx="10018713" cy="1412082"/>
          </a:xfrm>
        </p:spPr>
        <p:txBody>
          <a:bodyPr/>
          <a:lstStyle/>
          <a:p>
            <a:r>
              <a:rPr lang="en-US" dirty="0"/>
              <a:t>Creating an Experiment</a:t>
            </a:r>
            <a:endParaRPr lang="en-CA" dirty="0"/>
          </a:p>
        </p:txBody>
      </p:sp>
      <p:sp>
        <p:nvSpPr>
          <p:cNvPr id="16" name="Content Placeholder 6">
            <a:extLst>
              <a:ext uri="{FF2B5EF4-FFF2-40B4-BE49-F238E27FC236}">
                <a16:creationId xmlns:a16="http://schemas.microsoft.com/office/drawing/2014/main" id="{DBC6E9E9-6A48-411B-BD80-3A5BC5C40816}"/>
              </a:ext>
            </a:extLst>
          </p:cNvPr>
          <p:cNvSpPr txBox="1">
            <a:spLocks/>
          </p:cNvSpPr>
          <p:nvPr/>
        </p:nvSpPr>
        <p:spPr>
          <a:xfrm>
            <a:off x="1661863" y="1195920"/>
            <a:ext cx="10018713" cy="88406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Run the experiment</a:t>
            </a:r>
          </a:p>
          <a:p>
            <a:endParaRPr lang="en-CA" dirty="0"/>
          </a:p>
        </p:txBody>
      </p:sp>
      <p:sp>
        <p:nvSpPr>
          <p:cNvPr id="26" name="TextBox 25">
            <a:extLst>
              <a:ext uri="{FF2B5EF4-FFF2-40B4-BE49-F238E27FC236}">
                <a16:creationId xmlns:a16="http://schemas.microsoft.com/office/drawing/2014/main" id="{FA71F42D-D19B-4949-8DF5-1F33785039A1}"/>
              </a:ext>
            </a:extLst>
          </p:cNvPr>
          <p:cNvSpPr txBox="1"/>
          <p:nvPr/>
        </p:nvSpPr>
        <p:spPr>
          <a:xfrm>
            <a:off x="1661862" y="1752599"/>
            <a:ext cx="10018713" cy="3693319"/>
          </a:xfrm>
          <a:prstGeom prst="rect">
            <a:avLst/>
          </a:prstGeom>
          <a:solidFill>
            <a:schemeClr val="tx1">
              <a:lumMod val="95000"/>
              <a:lumOff val="5000"/>
            </a:schemeClr>
          </a:solidFill>
        </p:spPr>
        <p:txBody>
          <a:bodyPr wrap="square" rtlCol="0">
            <a:spAutoFit/>
          </a:bodyPr>
          <a:lstStyle/>
          <a:p>
            <a:r>
              <a:rPr lang="en-CA" sz="1800" dirty="0">
                <a:solidFill>
                  <a:schemeClr val="bg1">
                    <a:lumMod val="95000"/>
                  </a:schemeClr>
                </a:solidFill>
                <a:effectLst/>
                <a:latin typeface="Courier New" panose="02070309020205020404" pitchFamily="49" charset="0"/>
                <a:ea typeface="Calibri" panose="020F0502020204030204" pitchFamily="34" charset="0"/>
                <a:cs typeface="Courier New" panose="02070309020205020404" pitchFamily="49" charset="0"/>
              </a:rPr>
              <a:t>nnictl create --config ~/</a:t>
            </a:r>
            <a:r>
              <a:rPr lang="en-CA" sz="1800" dirty="0" err="1">
                <a:solidFill>
                  <a:schemeClr val="bg1">
                    <a:lumMod val="95000"/>
                  </a:schemeClr>
                </a:solidFill>
                <a:effectLst/>
                <a:latin typeface="Courier New" panose="02070309020205020404" pitchFamily="49" charset="0"/>
                <a:ea typeface="Calibri" panose="020F0502020204030204" pitchFamily="34" charset="0"/>
                <a:cs typeface="Courier New" panose="02070309020205020404" pitchFamily="49" charset="0"/>
              </a:rPr>
              <a:t>config_experiment.yml</a:t>
            </a:r>
            <a:endParaRPr lang="en-CA" sz="1800" dirty="0">
              <a:solidFill>
                <a:schemeClr val="bg1">
                  <a:lumMod val="95000"/>
                </a:schemeClr>
              </a:solidFill>
              <a:effectLst/>
              <a:latin typeface="Courier New" panose="02070309020205020404" pitchFamily="49" charset="0"/>
              <a:ea typeface="Calibri" panose="020F0502020204030204" pitchFamily="34" charset="0"/>
              <a:cs typeface="Courier New" panose="02070309020205020404" pitchFamily="49" charset="0"/>
            </a:endParaRPr>
          </a:p>
          <a:p>
            <a:endParaRPr lang="en-CA" dirty="0">
              <a:solidFill>
                <a:schemeClr val="bg1">
                  <a:lumMod val="95000"/>
                </a:schemeClr>
              </a:solidFill>
              <a:latin typeface="Courier New" panose="02070309020205020404" pitchFamily="49" charset="0"/>
              <a:cs typeface="Courier New" panose="02070309020205020404" pitchFamily="49" charset="0"/>
            </a:endParaRPr>
          </a:p>
          <a:p>
            <a:endParaRPr lang="en-CA" dirty="0">
              <a:solidFill>
                <a:schemeClr val="bg1">
                  <a:lumMod val="95000"/>
                </a:schemeClr>
              </a:solidFill>
              <a:latin typeface="Courier New" panose="02070309020205020404" pitchFamily="49" charset="0"/>
              <a:cs typeface="Courier New" panose="02070309020205020404" pitchFamily="49" charset="0"/>
            </a:endParaRPr>
          </a:p>
          <a:p>
            <a:r>
              <a:rPr lang="en-CA" dirty="0">
                <a:solidFill>
                  <a:schemeClr val="bg1">
                    <a:lumMod val="95000"/>
                  </a:schemeClr>
                </a:solidFill>
                <a:latin typeface="Courier New" panose="02070309020205020404" pitchFamily="49" charset="0"/>
                <a:cs typeface="Courier New" panose="02070309020205020404" pitchFamily="49" charset="0"/>
              </a:rPr>
              <a:t>INFO: Starting restful server...</a:t>
            </a:r>
          </a:p>
          <a:p>
            <a:r>
              <a:rPr lang="en-CA" dirty="0">
                <a:solidFill>
                  <a:schemeClr val="bg1">
                    <a:lumMod val="95000"/>
                  </a:schemeClr>
                </a:solidFill>
                <a:latin typeface="Courier New" panose="02070309020205020404" pitchFamily="49" charset="0"/>
                <a:cs typeface="Courier New" panose="02070309020205020404" pitchFamily="49" charset="0"/>
              </a:rPr>
              <a:t>INFO: Successfully started Restful server!</a:t>
            </a:r>
          </a:p>
          <a:p>
            <a:r>
              <a:rPr lang="en-CA" dirty="0">
                <a:solidFill>
                  <a:schemeClr val="bg1">
                    <a:lumMod val="95000"/>
                  </a:schemeClr>
                </a:solidFill>
                <a:latin typeface="Courier New" panose="02070309020205020404" pitchFamily="49" charset="0"/>
                <a:cs typeface="Courier New" panose="02070309020205020404" pitchFamily="49" charset="0"/>
              </a:rPr>
              <a:t>INFO: Setting local config...</a:t>
            </a:r>
          </a:p>
          <a:p>
            <a:r>
              <a:rPr lang="en-CA" dirty="0">
                <a:solidFill>
                  <a:schemeClr val="bg1">
                    <a:lumMod val="95000"/>
                  </a:schemeClr>
                </a:solidFill>
                <a:latin typeface="Courier New" panose="02070309020205020404" pitchFamily="49" charset="0"/>
                <a:cs typeface="Courier New" panose="02070309020205020404" pitchFamily="49" charset="0"/>
              </a:rPr>
              <a:t>INFO: Successfully set local config!</a:t>
            </a:r>
          </a:p>
          <a:p>
            <a:r>
              <a:rPr lang="en-CA" dirty="0">
                <a:solidFill>
                  <a:schemeClr val="bg1">
                    <a:lumMod val="95000"/>
                  </a:schemeClr>
                </a:solidFill>
                <a:latin typeface="Courier New" panose="02070309020205020404" pitchFamily="49" charset="0"/>
                <a:cs typeface="Courier New" panose="02070309020205020404" pitchFamily="49" charset="0"/>
              </a:rPr>
              <a:t>INFO: Starting experiment...</a:t>
            </a:r>
          </a:p>
          <a:p>
            <a:r>
              <a:rPr lang="en-CA" dirty="0">
                <a:solidFill>
                  <a:schemeClr val="bg1">
                    <a:lumMod val="95000"/>
                  </a:schemeClr>
                </a:solidFill>
                <a:latin typeface="Courier New" panose="02070309020205020404" pitchFamily="49" charset="0"/>
                <a:cs typeface="Courier New" panose="02070309020205020404" pitchFamily="49" charset="0"/>
              </a:rPr>
              <a:t>INFO: Successfully started experiment!</a:t>
            </a:r>
          </a:p>
          <a:p>
            <a:r>
              <a:rPr lang="en-CA" dirty="0">
                <a:solidFill>
                  <a:schemeClr val="bg1">
                    <a:lumMod val="95000"/>
                  </a:schemeClr>
                </a:solidFill>
                <a:latin typeface="Courier New" panose="02070309020205020404" pitchFamily="49" charset="0"/>
                <a:cs typeface="Courier New" panose="02070309020205020404" pitchFamily="49" charset="0"/>
              </a:rPr>
              <a:t>-----------------------------------------------------------------------</a:t>
            </a:r>
          </a:p>
          <a:p>
            <a:r>
              <a:rPr lang="en-CA" dirty="0">
                <a:solidFill>
                  <a:schemeClr val="bg1">
                    <a:lumMod val="95000"/>
                  </a:schemeClr>
                </a:solidFill>
                <a:latin typeface="Courier New" panose="02070309020205020404" pitchFamily="49" charset="0"/>
                <a:cs typeface="Courier New" panose="02070309020205020404" pitchFamily="49" charset="0"/>
              </a:rPr>
              <a:t>The experiment id is egchD4qy</a:t>
            </a:r>
          </a:p>
          <a:p>
            <a:r>
              <a:rPr lang="en-CA" dirty="0">
                <a:solidFill>
                  <a:schemeClr val="bg1">
                    <a:lumMod val="95000"/>
                  </a:schemeClr>
                </a:solidFill>
                <a:latin typeface="Courier New" panose="02070309020205020404" pitchFamily="49" charset="0"/>
                <a:cs typeface="Courier New" panose="02070309020205020404" pitchFamily="49" charset="0"/>
              </a:rPr>
              <a:t>The Web UI </a:t>
            </a:r>
            <a:r>
              <a:rPr lang="en-CA" dirty="0" err="1">
                <a:solidFill>
                  <a:schemeClr val="bg1">
                    <a:lumMod val="95000"/>
                  </a:schemeClr>
                </a:solidFill>
                <a:latin typeface="Courier New" panose="02070309020205020404" pitchFamily="49" charset="0"/>
                <a:cs typeface="Courier New" panose="02070309020205020404" pitchFamily="49" charset="0"/>
              </a:rPr>
              <a:t>urls</a:t>
            </a:r>
            <a:r>
              <a:rPr lang="en-CA" dirty="0">
                <a:solidFill>
                  <a:schemeClr val="bg1">
                    <a:lumMod val="95000"/>
                  </a:schemeClr>
                </a:solidFill>
                <a:latin typeface="Courier New" panose="02070309020205020404" pitchFamily="49" charset="0"/>
                <a:cs typeface="Courier New" panose="02070309020205020404" pitchFamily="49" charset="0"/>
              </a:rPr>
              <a:t> are: [Your IP]:8080</a:t>
            </a:r>
          </a:p>
          <a:p>
            <a:r>
              <a:rPr lang="en-CA" dirty="0">
                <a:solidFill>
                  <a:schemeClr val="bg1">
                    <a:lumMod val="95000"/>
                  </a:schemeClr>
                </a:solidFill>
                <a:latin typeface="Courier New" panose="02070309020205020404" pitchFamily="49" charset="0"/>
                <a:cs typeface="Courier New" panose="02070309020205020404" pitchFamily="49" charset="0"/>
              </a:rPr>
              <a:t>-----------------------------------------------------------------------</a:t>
            </a:r>
          </a:p>
        </p:txBody>
      </p:sp>
      <p:sp>
        <p:nvSpPr>
          <p:cNvPr id="30" name="TextBox 29">
            <a:extLst>
              <a:ext uri="{FF2B5EF4-FFF2-40B4-BE49-F238E27FC236}">
                <a16:creationId xmlns:a16="http://schemas.microsoft.com/office/drawing/2014/main" id="{1AB17CC9-196C-45B5-9325-3332D5E74B47}"/>
              </a:ext>
            </a:extLst>
          </p:cNvPr>
          <p:cNvSpPr txBox="1"/>
          <p:nvPr/>
        </p:nvSpPr>
        <p:spPr>
          <a:xfrm>
            <a:off x="2428567" y="6550223"/>
            <a:ext cx="5685980" cy="307777"/>
          </a:xfrm>
          <a:prstGeom prst="rect">
            <a:avLst/>
          </a:prstGeom>
          <a:noFill/>
        </p:spPr>
        <p:txBody>
          <a:bodyPr wrap="none" rtlCol="0">
            <a:spAutoFit/>
          </a:bodyPr>
          <a:lstStyle/>
          <a:p>
            <a:r>
              <a:rPr lang="en-CA" sz="1400" dirty="0"/>
              <a:t>Code source: https://nni.readthedocs.io/en/latest/Tutorial/QuickStart.html</a:t>
            </a:r>
          </a:p>
        </p:txBody>
      </p:sp>
    </p:spTree>
    <p:extLst>
      <p:ext uri="{BB962C8B-B14F-4D97-AF65-F5344CB8AC3E}">
        <p14:creationId xmlns:p14="http://schemas.microsoft.com/office/powerpoint/2010/main" val="1753773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73B911B-2798-4ACD-82F0-92193CD93948}"/>
              </a:ext>
            </a:extLst>
          </p:cNvPr>
          <p:cNvPicPr>
            <a:picLocks noChangeAspect="1"/>
          </p:cNvPicPr>
          <p:nvPr/>
        </p:nvPicPr>
        <p:blipFill>
          <a:blip r:embed="rId3"/>
          <a:stretch>
            <a:fillRect/>
          </a:stretch>
        </p:blipFill>
        <p:spPr>
          <a:xfrm>
            <a:off x="0" y="0"/>
            <a:ext cx="12192000" cy="6951216"/>
          </a:xfrm>
          <a:prstGeom prst="rect">
            <a:avLst/>
          </a:prstGeom>
        </p:spPr>
      </p:pic>
      <p:sp>
        <p:nvSpPr>
          <p:cNvPr id="14" name="Rectangle 13">
            <a:extLst>
              <a:ext uri="{FF2B5EF4-FFF2-40B4-BE49-F238E27FC236}">
                <a16:creationId xmlns:a16="http://schemas.microsoft.com/office/drawing/2014/main" id="{4ABF7FE2-91A1-468E-84E4-2846FA04B328}"/>
              </a:ext>
            </a:extLst>
          </p:cNvPr>
          <p:cNvSpPr/>
          <p:nvPr/>
        </p:nvSpPr>
        <p:spPr>
          <a:xfrm>
            <a:off x="1438183" y="5734975"/>
            <a:ext cx="2166151" cy="470516"/>
          </a:xfrm>
          <a:prstGeom prst="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Tree>
    <p:extLst>
      <p:ext uri="{BB962C8B-B14F-4D97-AF65-F5344CB8AC3E}">
        <p14:creationId xmlns:p14="http://schemas.microsoft.com/office/powerpoint/2010/main" val="198093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B47CE1-F6AA-4C4D-87C5-266EE47929DF}"/>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404030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1669306</Value>
      <Value>1669445</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2013-01-21T07:54:00+00:00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875887</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CCCEA7-1327-49DD-AC35-4264F7CCB5D7}">
  <ds:schemaRefs>
    <ds:schemaRef ds:uri="http://www.w3.org/XML/1998/namespace"/>
    <ds:schemaRef ds:uri="http://purl.org/dc/elements/1.1/"/>
    <ds:schemaRef ds:uri="http://purl.org/dc/terms/"/>
    <ds:schemaRef ds:uri="http://schemas.microsoft.com/office/infopath/2007/PartnerControls"/>
    <ds:schemaRef ds:uri="http://schemas.openxmlformats.org/package/2006/metadata/core-properties"/>
    <ds:schemaRef ds:uri="4873beb7-5857-4685-be1f-d57550cc96cc"/>
    <ds:schemaRef ds:uri="http://schemas.microsoft.com/office/2006/documentManagement/typ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0ED8FEBD-5ABD-4CF4-8A24-EAAA08BD5718}">
  <ds:schemaRefs>
    <ds:schemaRef ds:uri="http://schemas.microsoft.com/sharepoint/v3/contenttype/forms"/>
  </ds:schemaRefs>
</ds:datastoreItem>
</file>

<file path=customXml/itemProps3.xml><?xml version="1.0" encoding="utf-8"?>
<ds:datastoreItem xmlns:ds="http://schemas.openxmlformats.org/officeDocument/2006/customXml" ds:itemID="{095EAC7E-3670-4A33-88E9-089AAE82E0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3196</TotalTime>
  <Words>1435</Words>
  <Application>Microsoft Office PowerPoint</Application>
  <PresentationFormat>Widescreen</PresentationFormat>
  <Paragraphs>143</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Courier New</vt:lpstr>
      <vt:lpstr>Parallax</vt:lpstr>
      <vt:lpstr>Introduction to Neural Network Intelligence</vt:lpstr>
      <vt:lpstr>Contents</vt:lpstr>
      <vt:lpstr>What is NNI?</vt:lpstr>
      <vt:lpstr>Creating an Experiment</vt:lpstr>
      <vt:lpstr>Creating an Experiment</vt:lpstr>
      <vt:lpstr>Creating an Experiment</vt:lpstr>
      <vt:lpstr>Creating an Experiment</vt:lpstr>
      <vt:lpstr>PowerPoint Presentation</vt:lpstr>
      <vt:lpstr>PowerPoint Presentation</vt:lpstr>
      <vt:lpstr>Debugging</vt:lpstr>
      <vt:lpstr>Links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Neural Network Intelligence</dc:title>
  <dc:creator>Madeleine Bartlett</dc:creator>
  <cp:lastModifiedBy>Madeleine Bartlett</cp:lastModifiedBy>
  <cp:revision>23</cp:revision>
  <cp:lastPrinted>2022-02-25T22:03:59Z</cp:lastPrinted>
  <dcterms:created xsi:type="dcterms:W3CDTF">2022-02-23T16:53:01Z</dcterms:created>
  <dcterms:modified xsi:type="dcterms:W3CDTF">2022-02-25T22:09:06Z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