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6" r:id="rId4"/>
    <p:sldId id="261" r:id="rId5"/>
    <p:sldId id="258" r:id="rId6"/>
    <p:sldId id="257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460500"/>
            <a:ext cx="8596630" cy="1058545"/>
          </a:xfrm>
        </p:spPr>
        <p:txBody>
          <a:bodyPr/>
          <a:p>
            <a:pPr algn="ctr"/>
            <a:r>
              <a:rPr lang="en-IN" altLang="en-US" sz="5000" b="1" i="1" u="sng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Community Connect</a:t>
            </a:r>
            <a:endParaRPr lang="en-IN" altLang="en-US" sz="5000" b="1" i="1" u="sng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3255645"/>
            <a:ext cx="8596630" cy="14770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IN" altLang="en-US" sz="2500" b="1" u="sng"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rgbClr val="FFC000">
                      <a:alpha val="40000"/>
                    </a:srgbClr>
                  </a:outerShdw>
                </a:effectLst>
              </a:rPr>
              <a:t>TOPIC </a:t>
            </a:r>
            <a:r>
              <a:rPr lang="en-IN" altLang="en-US" sz="2500"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rgbClr val="FFC000">
                      <a:alpha val="40000"/>
                    </a:srgbClr>
                  </a:outerShdw>
                </a:effectLst>
              </a:rPr>
              <a:t> </a:t>
            </a:r>
            <a:endParaRPr lang="en-IN" altLang="en-US" sz="2500">
              <a:solidFill>
                <a:schemeClr val="accent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rgbClr val="FFC000">
                    <a:alpha val="4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altLang="en-US" sz="2500" i="1">
                <a:solidFill>
                  <a:srgbClr val="FFC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rgbClr val="FFC000">
                      <a:alpha val="40000"/>
                    </a:srgbClr>
                  </a:outerShdw>
                </a:effectLst>
              </a:rPr>
              <a:t>Solution For Houseing Society (RWA) Based Problems</a:t>
            </a:r>
            <a:endParaRPr lang="en-IN" altLang="en-US" sz="2500" i="1">
              <a:solidFill>
                <a:srgbClr val="FFC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rgbClr val="FFC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11826" b="390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 fontScale="90000"/>
          </a:bodyPr>
          <a:lstStyle/>
          <a:p>
            <a:pPr algn="l"/>
            <a:r>
              <a:rPr lang="en-IN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Housing Price Prediction</a:t>
            </a:r>
            <a:endParaRPr lang="en-IN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hi-IN" sz="3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/>
              <a:t>Containing : Features , Label.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Features : </a:t>
            </a:r>
            <a:r>
              <a:rPr lang="en-US" sz="1400" b="1" i="1" dirty="0">
                <a:solidFill>
                  <a:srgbClr val="FFFF00"/>
                </a:solidFill>
                <a:cs typeface="+mn-lt"/>
              </a:rPr>
              <a:t>Avg. Area Income</a:t>
            </a:r>
            <a:r>
              <a:rPr 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</a:rPr>
              <a:t>,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Avg. Area House Age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</a:rPr>
              <a:t> ,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Avg. Area Number of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Rooms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</a:rPr>
              <a:t>,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 Avg. Area 			 Number of Bedrooms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</a:rPr>
              <a:t>,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Area Population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</a:rPr>
              <a:t> 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</a:rPr>
              <a:t>,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</a:rPr>
              <a:t>Address</a:t>
            </a:r>
            <a:endParaRPr lang="en-IN" altLang="en-US" sz="1600" b="1" i="1" dirty="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endParaRPr lang="en-IN" altLang="en-US" sz="1600" b="1" dirty="0">
              <a:solidFill>
                <a:schemeClr val="tx1"/>
              </a:solidFill>
              <a:cs typeface="+mn-lt"/>
            </a:endParaRPr>
          </a:p>
          <a:p>
            <a:r>
              <a:rPr lang="en-US" dirty="0"/>
              <a:t>Label : </a:t>
            </a:r>
            <a:r>
              <a:rPr lang="en-IN" altLang="en-US" sz="1400" b="1" i="1" dirty="0">
                <a:solidFill>
                  <a:srgbClr val="FFFF00"/>
                </a:solidFill>
                <a:cs typeface="+mn-lt"/>
                <a:sym typeface="+mn-ea"/>
              </a:rPr>
              <a:t>Price</a:t>
            </a:r>
            <a:r>
              <a:rPr lang="en-IN" altLang="en-US" sz="1400" b="1" dirty="0">
                <a:solidFill>
                  <a:srgbClr val="FFFF00"/>
                </a:solidFill>
                <a:cs typeface="+mn-lt"/>
                <a:sym typeface="+mn-ea"/>
              </a:rPr>
              <a:t> </a:t>
            </a:r>
            <a:r>
              <a:rPr lang="en-IN" altLang="en-US" sz="1400" b="1" dirty="0">
                <a:solidFill>
                  <a:schemeClr val="tx1"/>
                </a:solidFill>
                <a:cs typeface="+mn-lt"/>
                <a:sym typeface="+mn-ea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model is based on </a:t>
            </a:r>
            <a:r>
              <a:rPr lang="en-IN" altLang="en-US" dirty="0"/>
              <a:t>Regression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Algorithm : </a:t>
            </a:r>
            <a:r>
              <a:rPr lang="en-IN" altLang="en-US" dirty="0"/>
              <a:t>Multivariet </a:t>
            </a:r>
            <a:r>
              <a:rPr lang="en-US" dirty="0"/>
              <a:t>Regression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90" b="1" dirty="0"/>
              <a:t>Property Dealers ,Customers  and the Real Estate Ecosystem will be capable for predicting the price of the/their particular house/property/plot before actually selling/purchasing.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486025"/>
            <a:ext cx="8596630" cy="3079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>
                <a:cs typeface="+mn-lt"/>
              </a:rPr>
              <a:t>Predicting the price of any property/house is very important before purchasing/selling it.</a:t>
            </a:r>
            <a:endParaRPr lang="en-IN" dirty="0"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IN" dirty="0">
                <a:cs typeface="+mn-lt"/>
              </a:rPr>
              <a:t>This model will provide the predicted price to the  the buyers , sellers and the whole real estate ecosystem lead to manage their resource beforehand</a:t>
            </a:r>
            <a:endParaRPr lang="en-IN" dirty="0"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This will help to make the Real Estate ecosystem more efficient , transparent and effective as the model will predict the price for the houses based on the features.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Reducing the chance of cheating , bribe-taking.</a:t>
            </a:r>
            <a:endParaRPr lang="hi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Getting Result at one place.</a:t>
            </a:r>
            <a:endParaRPr lang="hi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/>
              <a:t>An individual can get to know whether he/she should buy/sell the property/house/plot based on the predicted price.</a:t>
            </a:r>
            <a:endParaRPr lang="en-IN" dirty="0"/>
          </a:p>
          <a:p>
            <a:r>
              <a:rPr lang="en-IN" dirty="0"/>
              <a:t>Just according to the features, provide the details in the App.</a:t>
            </a:r>
            <a:endParaRPr lang="en-IN" dirty="0"/>
          </a:p>
          <a:p>
            <a:r>
              <a:rPr lang="en-IN" dirty="0"/>
              <a:t>The ML algorithm will test the entered I/P as per its trained model.</a:t>
            </a:r>
            <a:endParaRPr lang="en-IN" dirty="0"/>
          </a:p>
          <a:p>
            <a:r>
              <a:rPr lang="en-IN" dirty="0"/>
              <a:t>The Model will provide the result i.e Price.</a:t>
            </a:r>
            <a:endParaRPr lang="en-IN" dirty="0"/>
          </a:p>
          <a:p>
            <a:r>
              <a:rPr lang="en-IN" dirty="0"/>
              <a:t>An individual getting the price of the house/property beforehand allow him/her to amen thier budget.</a:t>
            </a:r>
            <a:endParaRPr lang="en-IN" dirty="0"/>
          </a:p>
          <a:p>
            <a:r>
              <a:rPr lang="en-IN" dirty="0"/>
              <a:t>Also , this model will help the property dealers/sellers to get to know the price of any house/property siiting on a table only. </a:t>
            </a:r>
            <a:endParaRPr lang="en-IN" dirty="0"/>
          </a:p>
          <a:p>
            <a:r>
              <a:rPr lang="en-IN" dirty="0"/>
              <a:t>This will help to reduce the chance of cheating , bribing and make the whole real Estate ecosystem more transparent.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Laptop/PC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Python </a:t>
            </a:r>
            <a:endParaRPr lang="en-IN" dirty="0"/>
          </a:p>
          <a:p>
            <a:r>
              <a:rPr lang="en-IN" dirty="0" err="1"/>
              <a:t>Jupyter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VS Code</a:t>
            </a:r>
            <a:endParaRPr lang="en-IN" dirty="0"/>
          </a:p>
          <a:p>
            <a:r>
              <a:rPr lang="en-IN" dirty="0"/>
              <a:t>Flask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70" y="650240"/>
            <a:ext cx="8596630" cy="73596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IN" b="1" i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4" y="2494462"/>
            <a:ext cx="8596668" cy="1513914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: </a:t>
            </a: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Madhav Sharma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Pranav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Jatin Mor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Amit Attry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Karanjeet Singh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1793</Words>
  <Application>WPS Presentation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Mangal</vt:lpstr>
      <vt:lpstr>Facet</vt:lpstr>
      <vt:lpstr>Community Connect</vt:lpstr>
      <vt:lpstr>Housing Price Prediction</vt:lpstr>
      <vt:lpstr>Model</vt:lpstr>
      <vt:lpstr>Property Dealers ,Customers  and the Real Estate Ecosystem will be capable for predicting the price of the/their particular house/property/plot before actually selling/purchasing.  </vt:lpstr>
      <vt:lpstr>Getting Result at one place.</vt:lpstr>
      <vt:lpstr>Requirements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Detector</dc:title>
  <dc:creator>Madhav Sharma</dc:creator>
  <cp:lastModifiedBy>hunkm</cp:lastModifiedBy>
  <cp:revision>24</cp:revision>
  <dcterms:created xsi:type="dcterms:W3CDTF">2020-08-21T04:12:00Z</dcterms:created>
  <dcterms:modified xsi:type="dcterms:W3CDTF">2020-11-24T09:19:44Z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