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382-45C9-4612-BF7B-77CF2BE2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EBAC-D42D-4CD3-BB3D-B481F870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5F1B-E751-4762-BB80-0166D30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3A08-7F14-40B5-B690-92A17FB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12F6-C0B3-456F-83E4-487C9B6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845-736F-4F41-A352-B86B197C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EAA3-68D8-4865-A929-B2C6D6FA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847C-10D7-4B38-812E-3931DFF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AB6B-FE64-4777-8384-791D7F7C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E21E-D8B3-475A-A1AA-E1CE063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B5C3B-314E-43CE-B59B-11D802C89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6F796-36DB-49C5-A89E-3D805CFC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10BC-20EF-47BE-A84B-3F78EE5B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EDE8-F364-4011-9611-87B03E6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945A-9FE0-4822-A9D1-EF626F3D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F9F-8F86-40E9-BD21-C7B506C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3D01-8296-4FA9-8F23-B4F10EB1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9A50-0AC3-4902-B0C7-012C011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E570-4578-4673-94B0-AC561D3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115A-0AC0-4DE7-90E1-C62D745A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3D50-7B8A-4132-861C-E11F0AAF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4E68-8FA3-4297-A328-44604778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CA67-27EA-4715-BE46-0A0CF68D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FF52-5806-4B8C-BA75-AB1A366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FD6C-9CB3-4574-9474-0E10364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6F5-BBAB-49FC-8EAC-D04FB34B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13E1-37E9-4950-8765-6C0C2A6B2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07C5-C84F-406A-BFB9-115885C2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F341-C186-475C-B4DE-B1BE291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A4D0-1EBB-4917-9AA7-E77FE3A3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6DCD-FB3F-44E2-B4CD-40A590E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74B8-0456-4A54-8931-359EA9E9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6A68-C69E-4E3B-BE74-965F7DC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01D2-847E-4969-9817-A7E91A42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963EF-0741-48F8-8737-72108DB52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0DE3F-ABEE-4C4D-AA9F-81E91452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C34E9-ACE8-482F-8E2A-3521C31B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ED8D-4BAB-45A3-BF49-B469C22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2B5CF-243F-43C7-B9B5-2C806CE3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DBBF-CA6F-4967-B3A4-264473B3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44F4-9E3F-47C7-BD8D-5A5932C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7311-1C20-41E5-810A-BBAE05A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DBA6-A7D1-4603-A46A-5173DF1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AA218-D5B8-491F-831D-60D93928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72715-6D45-4CC2-889A-C8F2A353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80B7-F841-4DE0-8F66-3CA5705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D720-1A7B-461D-8FB4-F44FFC82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F7E-8276-4673-9845-87B55FE5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20C7-C9CA-4930-AE89-6C3F3BA0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4461-AB82-4D68-B2EA-B83FC25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BBD4-4468-427B-97C6-6DB4A1E6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2558-142E-4EB6-8A3D-2DC68E9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184C-A5FD-43B5-987A-30A29041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3A37A-CDFE-493B-954B-371718B2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30E2-0C41-4278-9EE3-221F8C46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07B2-1DF8-47FE-AA18-9D5F5FA0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B386-13DD-4220-A817-675BA147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D3F4-73D6-4FCA-AAA5-8EB7ADD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7BEEF-D060-4241-8B6E-09D7BFB7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92B7-EEED-4FA5-A5B5-05269C1C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9610-E328-4E50-8AFE-71075C54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2E1-DB38-46BA-B526-FEA0A2064223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4536-C27E-484F-AD31-9B74EF0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86E9-9771-4486-B6AF-DA95F4EE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03AF8-3F84-4D03-975E-3B5D024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r="17210" b="1"/>
          <a:stretch/>
        </p:blipFill>
        <p:spPr>
          <a:xfrm>
            <a:off x="0" y="-3810"/>
            <a:ext cx="1109472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423-EA72-4FD4-9B1F-34D10815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Demonstration: Executing Prolog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646D-3D99-4060-B7A0-E04D91EF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7DD-E7E5-462B-A4AA-2B1D623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Demonstration: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C6F7-37A3-4AED-9310-90E9EE3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5BC2-A25E-4734-B40A-B074A8BF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6"/>
            <a:ext cx="9144000" cy="1447800"/>
          </a:xfrm>
        </p:spPr>
        <p:txBody>
          <a:bodyPr/>
          <a:lstStyle/>
          <a:p>
            <a:r>
              <a:rPr lang="en-US" dirty="0"/>
              <a:t>SER502-Spring2019-Team11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B6E9-F387-489F-86EE-01DA45E9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199"/>
            <a:ext cx="9144000" cy="35337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Team 11 – bumpy</a:t>
            </a:r>
          </a:p>
          <a:p>
            <a:r>
              <a:rPr lang="en-US" sz="3200" dirty="0">
                <a:latin typeface="+mj-lt"/>
              </a:rPr>
              <a:t>Bharat Goel</a:t>
            </a:r>
          </a:p>
          <a:p>
            <a:r>
              <a:rPr lang="en-US" sz="3200" dirty="0">
                <a:latin typeface="+mj-lt"/>
              </a:rPr>
              <a:t>Madhukar Raj</a:t>
            </a:r>
          </a:p>
          <a:p>
            <a:r>
              <a:rPr lang="en-US" sz="3200" dirty="0">
                <a:latin typeface="+mj-lt"/>
              </a:rPr>
              <a:t>Palak </a:t>
            </a:r>
            <a:r>
              <a:rPr lang="en-US" sz="3200" dirty="0" err="1">
                <a:latin typeface="+mj-lt"/>
              </a:rPr>
              <a:t>Chugh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Yuti Desai</a:t>
            </a:r>
          </a:p>
        </p:txBody>
      </p:sp>
    </p:spTree>
    <p:extLst>
      <p:ext uri="{BB962C8B-B14F-4D97-AF65-F5344CB8AC3E}">
        <p14:creationId xmlns:p14="http://schemas.microsoft.com/office/powerpoint/2010/main" val="14840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5D3-763D-4987-9E3B-FD37F5A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2B4-C5C1-451B-9DF3-3BBCC5DB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9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Bumpy Language is developed in Prolog Completely</a:t>
            </a:r>
          </a:p>
          <a:p>
            <a:r>
              <a:rPr lang="en-US" dirty="0">
                <a:latin typeface="+mj-lt"/>
              </a:rPr>
              <a:t>We are using Top- down parsing technique</a:t>
            </a:r>
          </a:p>
          <a:p>
            <a:r>
              <a:rPr lang="en-US" dirty="0">
                <a:latin typeface="+mj-lt"/>
              </a:rPr>
              <a:t>Data structures used by the parser and interpreter: List </a:t>
            </a:r>
          </a:p>
          <a:p>
            <a:r>
              <a:rPr lang="en-US" dirty="0">
                <a:latin typeface="+mj-lt"/>
              </a:rPr>
              <a:t>Interpreter: Our interpreter is based on Reduction machine. </a:t>
            </a:r>
          </a:p>
          <a:p>
            <a:r>
              <a:rPr lang="en-US" dirty="0">
                <a:latin typeface="+mj-lt"/>
              </a:rPr>
              <a:t>It is an Imperative language and Statically typed</a:t>
            </a:r>
          </a:p>
          <a:p>
            <a:r>
              <a:rPr lang="en-US" dirty="0">
                <a:latin typeface="+mj-lt"/>
              </a:rPr>
              <a:t>It provides data types such as Integer and Boolean</a:t>
            </a:r>
          </a:p>
          <a:p>
            <a:r>
              <a:rPr lang="en-US" dirty="0">
                <a:latin typeface="+mj-lt"/>
              </a:rPr>
              <a:t>Looping construct – while loop</a:t>
            </a:r>
          </a:p>
          <a:p>
            <a:r>
              <a:rPr lang="en-US" dirty="0">
                <a:latin typeface="+mj-lt"/>
              </a:rPr>
              <a:t>Decision control statement – if-else statement</a:t>
            </a:r>
          </a:p>
          <a:p>
            <a:r>
              <a:rPr lang="en-US" dirty="0">
                <a:latin typeface="+mj-lt"/>
              </a:rPr>
              <a:t>inspired by C language</a:t>
            </a:r>
          </a:p>
        </p:txBody>
      </p:sp>
    </p:spTree>
    <p:extLst>
      <p:ext uri="{BB962C8B-B14F-4D97-AF65-F5344CB8AC3E}">
        <p14:creationId xmlns:p14="http://schemas.microsoft.com/office/powerpoint/2010/main" val="27159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7969-226E-4BBC-A886-E65C474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and Constructs For BUMPY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10BE-A2A9-4DB0-814F-33EF2D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3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+mj-lt"/>
              </a:rPr>
              <a:t>Operators: +,-,*,/,%,&lt;,&gt;,&lt;=,&gt;=, ~=, :=:, = ,and, or, </a:t>
            </a:r>
          </a:p>
          <a:p>
            <a:r>
              <a:rPr lang="en-US" dirty="0">
                <a:latin typeface="+mj-lt"/>
              </a:rPr>
              <a:t>Arithmetic Operator: +,-,*,/,% </a:t>
            </a:r>
          </a:p>
          <a:p>
            <a:r>
              <a:rPr lang="en-US" dirty="0">
                <a:latin typeface="+mj-lt"/>
              </a:rPr>
              <a:t>Assignment Operator: = </a:t>
            </a:r>
          </a:p>
          <a:p>
            <a:r>
              <a:rPr lang="en-US" dirty="0">
                <a:latin typeface="+mj-lt"/>
              </a:rPr>
              <a:t>Comparison Operator: &lt;,&gt;,&lt;=,&gt;=, ~=, :=: </a:t>
            </a:r>
          </a:p>
          <a:p>
            <a:r>
              <a:rPr lang="en-US" dirty="0">
                <a:latin typeface="+mj-lt"/>
              </a:rPr>
              <a:t>Boolean Operator : and, or </a:t>
            </a:r>
          </a:p>
          <a:p>
            <a:r>
              <a:rPr lang="en-US" dirty="0">
                <a:latin typeface="+mj-lt"/>
              </a:rPr>
              <a:t>Primitive types: bool, var </a:t>
            </a:r>
          </a:p>
          <a:p>
            <a:r>
              <a:rPr lang="en-US" dirty="0">
                <a:latin typeface="+mj-lt"/>
              </a:rPr>
              <a:t>Decision Constructs: incase do otherwise </a:t>
            </a:r>
            <a:r>
              <a:rPr lang="en-US" dirty="0" err="1">
                <a:latin typeface="+mj-lt"/>
              </a:rPr>
              <a:t>endcase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Iterative Constructs: when repeat </a:t>
            </a:r>
            <a:r>
              <a:rPr lang="en-US" dirty="0" err="1">
                <a:latin typeface="+mj-lt"/>
              </a:rPr>
              <a:t>endrepeat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B06F1-CCE7-48EB-8BF8-39AF0481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6742" b="1"/>
          <a:stretch/>
        </p:blipFill>
        <p:spPr>
          <a:xfrm>
            <a:off x="-1" y="-111511"/>
            <a:ext cx="12192000" cy="6132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F582DE-ADF1-4ED1-BC2B-9BFFD8B75115}"/>
              </a:ext>
            </a:extLst>
          </p:cNvPr>
          <p:cNvSpPr txBox="1">
            <a:spLocks/>
          </p:cNvSpPr>
          <p:nvPr/>
        </p:nvSpPr>
        <p:spPr>
          <a:xfrm>
            <a:off x="838199" y="5814990"/>
            <a:ext cx="10515600" cy="85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Design Flow</a:t>
            </a:r>
          </a:p>
        </p:txBody>
      </p:sp>
    </p:spTree>
    <p:extLst>
      <p:ext uri="{BB962C8B-B14F-4D97-AF65-F5344CB8AC3E}">
        <p14:creationId xmlns:p14="http://schemas.microsoft.com/office/powerpoint/2010/main" val="4490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213-14C7-4812-B3B6-BBA5CD70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Analyzer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BC54-8119-4283-B396-5D5FFA1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0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Lexical Analyzer and Parser written in Prolog Definite Clause Grammar.</a:t>
            </a:r>
          </a:p>
          <a:p>
            <a:r>
              <a:rPr lang="en-US" dirty="0">
                <a:latin typeface="+mj-lt"/>
              </a:rPr>
              <a:t>Once the program is fed to the Lexar, it generates a list of lexemes for program by identifying keywords, eliminating spaces, tabs and new lines.</a:t>
            </a:r>
          </a:p>
          <a:p>
            <a:r>
              <a:rPr lang="en-US" dirty="0">
                <a:latin typeface="+mj-lt"/>
              </a:rPr>
              <a:t>After getting the tokens, tokens are passed through the parser which is a prolog DCG code with the grammar defined for the language using prolog predicates and it generates the parse tree for the given code.</a:t>
            </a:r>
          </a:p>
          <a:p>
            <a:r>
              <a:rPr lang="en-US" dirty="0">
                <a:latin typeface="+mj-lt"/>
              </a:rPr>
              <a:t>It Parses in a top-down fashion.</a:t>
            </a:r>
          </a:p>
        </p:txBody>
      </p:sp>
    </p:spTree>
    <p:extLst>
      <p:ext uri="{BB962C8B-B14F-4D97-AF65-F5344CB8AC3E}">
        <p14:creationId xmlns:p14="http://schemas.microsoft.com/office/powerpoint/2010/main" val="27671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E528-B3F9-4EE6-B707-14E7B5A4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Intermediate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084-822A-443E-A500-552F61EF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Parse tree is itself the intermediate code as we are using Prolog for creating language.</a:t>
            </a:r>
          </a:p>
          <a:p>
            <a:r>
              <a:rPr lang="en-US" dirty="0">
                <a:latin typeface="+mj-lt"/>
              </a:rPr>
              <a:t>It gives Intermediate code as output to a separate file.</a:t>
            </a:r>
          </a:p>
          <a:p>
            <a:r>
              <a:rPr lang="en-US" dirty="0">
                <a:latin typeface="+mj-lt"/>
              </a:rPr>
              <a:t>Intermediate Code is generated using DCG as well.</a:t>
            </a:r>
          </a:p>
          <a:p>
            <a:r>
              <a:rPr lang="en-US" dirty="0">
                <a:latin typeface="+mj-lt"/>
              </a:rPr>
              <a:t>Used interpreter to evaluate the intermediate code.</a:t>
            </a:r>
          </a:p>
        </p:txBody>
      </p:sp>
    </p:spTree>
    <p:extLst>
      <p:ext uri="{BB962C8B-B14F-4D97-AF65-F5344CB8AC3E}">
        <p14:creationId xmlns:p14="http://schemas.microsoft.com/office/powerpoint/2010/main" val="8405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B4EA-E68C-4BCB-A541-294AF922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Runtime/Interpreter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A5DA-046F-4575-9D36-AFC0143A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Programmed in Prolog.</a:t>
            </a:r>
          </a:p>
          <a:p>
            <a:r>
              <a:rPr lang="en-US" dirty="0">
                <a:latin typeface="+mj-lt"/>
              </a:rPr>
              <a:t>The Interpreter is implemented by traversing node by node through the generated parse tree. Each node denotes an evaluation step that needs to be performed</a:t>
            </a:r>
          </a:p>
          <a:p>
            <a:r>
              <a:rPr lang="en-US" dirty="0">
                <a:latin typeface="+mj-lt"/>
              </a:rPr>
              <a:t>The environment at each node is looked up or updated via a list data structure in prolog.</a:t>
            </a:r>
          </a:p>
          <a:p>
            <a:r>
              <a:rPr lang="en-US" dirty="0">
                <a:latin typeface="+mj-lt"/>
              </a:rPr>
              <a:t>Used reduction rules to evaluate the code.</a:t>
            </a:r>
          </a:p>
        </p:txBody>
      </p:sp>
    </p:spTree>
    <p:extLst>
      <p:ext uri="{BB962C8B-B14F-4D97-AF65-F5344CB8AC3E}">
        <p14:creationId xmlns:p14="http://schemas.microsoft.com/office/powerpoint/2010/main" val="36543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706-92FC-4818-90C8-E7B62A5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DC0-6369-4713-93A6-DB6E0683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801810"/>
          </a:xfrm>
        </p:spPr>
        <p:txBody>
          <a:bodyPr>
            <a:noAutofit/>
          </a:bodyPr>
          <a:lstStyle/>
          <a:p>
            <a:r>
              <a:rPr lang="en-US" sz="2000" dirty="0"/>
              <a:t>Program → Comment Block </a:t>
            </a:r>
          </a:p>
          <a:p>
            <a:r>
              <a:rPr lang="en-US" sz="2000" dirty="0"/>
              <a:t>Comment → @ Words @ | null </a:t>
            </a:r>
          </a:p>
          <a:p>
            <a:r>
              <a:rPr lang="en-US" sz="2000" dirty="0"/>
              <a:t>Words → Words </a:t>
            </a:r>
            <a:r>
              <a:rPr lang="en-US" sz="2000" dirty="0" err="1"/>
              <a:t>Words</a:t>
            </a:r>
            <a:r>
              <a:rPr lang="en-US" sz="2000" dirty="0"/>
              <a:t> | Identifier | Number </a:t>
            </a:r>
          </a:p>
          <a:p>
            <a:r>
              <a:rPr lang="en-US" sz="2000" dirty="0"/>
              <a:t>Block → start Declaration Process end </a:t>
            </a:r>
          </a:p>
          <a:p>
            <a:r>
              <a:rPr lang="en-US" sz="2000" dirty="0"/>
              <a:t>Declaration → Declaration ; Declaration | var Identifier | bool Identifier </a:t>
            </a:r>
          </a:p>
          <a:p>
            <a:r>
              <a:rPr lang="en-US" sz="2000" dirty="0"/>
              <a:t>Process → Process ; Process | </a:t>
            </a:r>
            <a:r>
              <a:rPr lang="en-US" sz="2000" dirty="0" err="1"/>
              <a:t>AssignValue</a:t>
            </a:r>
            <a:r>
              <a:rPr lang="en-US" sz="2000" dirty="0"/>
              <a:t> | Control | Iterate </a:t>
            </a:r>
          </a:p>
          <a:p>
            <a:r>
              <a:rPr lang="en-US" sz="2000" dirty="0" err="1"/>
              <a:t>AssignValue</a:t>
            </a:r>
            <a:r>
              <a:rPr lang="en-US" sz="2000" dirty="0"/>
              <a:t> → Identifier = Expression | Identifier is </a:t>
            </a:r>
            <a:r>
              <a:rPr lang="en-US" sz="2000" dirty="0" err="1"/>
              <a:t>Boolexp</a:t>
            </a:r>
            <a:r>
              <a:rPr lang="en-US" sz="2000" dirty="0"/>
              <a:t> </a:t>
            </a:r>
          </a:p>
          <a:p>
            <a:r>
              <a:rPr lang="en-US" sz="2000" dirty="0"/>
              <a:t>Control → incase Condition do Process otherwise Process </a:t>
            </a:r>
            <a:r>
              <a:rPr lang="en-US" sz="2000" dirty="0" err="1"/>
              <a:t>endcase</a:t>
            </a:r>
            <a:r>
              <a:rPr lang="en-US" sz="20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2A07-2F4E-4EA8-8ED5-F802B25F7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1941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Iterate → when Condition repeat Process </a:t>
            </a:r>
            <a:r>
              <a:rPr lang="en-US" sz="2200" dirty="0" err="1"/>
              <a:t>endrepeat</a:t>
            </a:r>
            <a:r>
              <a:rPr lang="en-US" sz="2200" dirty="0"/>
              <a:t> </a:t>
            </a:r>
          </a:p>
          <a:p>
            <a:r>
              <a:rPr lang="en-US" sz="2200" dirty="0"/>
              <a:t>Condition → </a:t>
            </a:r>
            <a:r>
              <a:rPr lang="en-US" sz="2200" dirty="0" err="1"/>
              <a:t>Boolexp</a:t>
            </a:r>
            <a:r>
              <a:rPr lang="en-US" sz="2200" dirty="0"/>
              <a:t> and </a:t>
            </a:r>
            <a:r>
              <a:rPr lang="en-US" sz="2200" dirty="0" err="1"/>
              <a:t>Boolexp</a:t>
            </a:r>
            <a:r>
              <a:rPr lang="en-US" sz="2200" dirty="0"/>
              <a:t> | </a:t>
            </a:r>
            <a:r>
              <a:rPr lang="en-US" sz="2200" dirty="0" err="1"/>
              <a:t>Boolexp</a:t>
            </a:r>
            <a:r>
              <a:rPr lang="en-US" sz="2200" dirty="0"/>
              <a:t> or </a:t>
            </a:r>
            <a:r>
              <a:rPr lang="en-US" sz="2200" dirty="0" err="1"/>
              <a:t>Boolexp</a:t>
            </a:r>
            <a:r>
              <a:rPr lang="en-US" sz="2200" dirty="0"/>
              <a:t> | ~</a:t>
            </a:r>
            <a:r>
              <a:rPr lang="en-US" sz="2200" dirty="0" err="1"/>
              <a:t>Boolexp</a:t>
            </a:r>
            <a:r>
              <a:rPr lang="en-US" sz="2200" dirty="0"/>
              <a:t> | </a:t>
            </a:r>
            <a:r>
              <a:rPr lang="en-US" sz="2200" dirty="0" err="1"/>
              <a:t>Boolexp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Boolexp</a:t>
            </a:r>
            <a:r>
              <a:rPr lang="en-US" sz="2200" dirty="0"/>
              <a:t> → Expression :=: Expression |Expression ~= Expression| Expression &lt;= Expression| Expression &gt;= </a:t>
            </a:r>
            <a:r>
              <a:rPr lang="en-US" sz="2200" dirty="0" err="1"/>
              <a:t>Expression|Expression</a:t>
            </a:r>
            <a:r>
              <a:rPr lang="en-US" sz="2200" dirty="0"/>
              <a:t> &lt; Expression| Expression &gt; Expression | yes | no </a:t>
            </a:r>
          </a:p>
          <a:p>
            <a:r>
              <a:rPr lang="en-US" sz="2200" dirty="0"/>
              <a:t>Expression → E + E | E - E | E * E | E / E | E % E | Identifier | Number </a:t>
            </a:r>
          </a:p>
          <a:p>
            <a:r>
              <a:rPr lang="fr-FR" sz="2200" dirty="0"/>
              <a:t>Identifier → Identifier Identifier | [a...z] </a:t>
            </a:r>
          </a:p>
          <a:p>
            <a:r>
              <a:rPr lang="en-US" sz="2200" dirty="0"/>
              <a:t>Number → Digit |Number </a:t>
            </a:r>
            <a:r>
              <a:rPr lang="en-US" sz="2200" dirty="0" err="1"/>
              <a:t>Number</a:t>
            </a:r>
            <a:r>
              <a:rPr lang="en-US" sz="2200" dirty="0"/>
              <a:t> | </a:t>
            </a:r>
            <a:r>
              <a:rPr lang="en-US" sz="2200" dirty="0" err="1"/>
              <a:t>Number.Digit</a:t>
            </a:r>
            <a:r>
              <a:rPr lang="en-US" sz="2200" dirty="0"/>
              <a:t> </a:t>
            </a:r>
          </a:p>
          <a:p>
            <a:r>
              <a:rPr lang="en-US" sz="2200" dirty="0"/>
              <a:t>Digit → [0..9]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1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SER502-Spring2019-Team11</vt:lpstr>
      <vt:lpstr>Feature Of The Language</vt:lpstr>
      <vt:lpstr>Operators and Constructs For BUMPY</vt:lpstr>
      <vt:lpstr>PowerPoint Presentation</vt:lpstr>
      <vt:lpstr>Lexical Analyzer and Parser</vt:lpstr>
      <vt:lpstr>Intermediate Code</vt:lpstr>
      <vt:lpstr>Runtime/Interpreter</vt:lpstr>
      <vt:lpstr>Language Grammar </vt:lpstr>
      <vt:lpstr>Demonstration: Executing Prolog Files</vt:lpstr>
      <vt:lpstr>Demonstration: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 Desai</dc:creator>
  <cp:lastModifiedBy>Yuti Desai</cp:lastModifiedBy>
  <cp:revision>83</cp:revision>
  <dcterms:created xsi:type="dcterms:W3CDTF">2019-04-28T02:59:00Z</dcterms:created>
  <dcterms:modified xsi:type="dcterms:W3CDTF">2019-04-28T04:27:36Z</dcterms:modified>
</cp:coreProperties>
</file>