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USA Share of Total Box Office Revenue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Maddy</a:t>
            </a:r>
            <a:r>
              <a:rPr lang="en-US" dirty="0" smtClean="0"/>
              <a:t> O’Brien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3" y="4647486"/>
            <a:ext cx="3376485" cy="1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What influences whether a movie is more successful in the USA or abroad?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0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genre pages of IMDB</a:t>
            </a:r>
          </a:p>
          <a:p>
            <a:r>
              <a:rPr lang="en-US" dirty="0" smtClean="0"/>
              <a:t>Collecting movie-specific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32" t="26450" r="55452" b="28830"/>
          <a:stretch/>
        </p:blipFill>
        <p:spPr>
          <a:xfrm>
            <a:off x="3391887" y="3972469"/>
            <a:ext cx="2369734" cy="22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</a:t>
            </a:r>
          </a:p>
          <a:p>
            <a:pPr lvl="1"/>
            <a:r>
              <a:rPr lang="en-US" dirty="0" smtClean="0"/>
              <a:t>Basic information</a:t>
            </a:r>
          </a:p>
          <a:p>
            <a:pPr lvl="1"/>
            <a:r>
              <a:rPr lang="en-US" dirty="0" smtClean="0"/>
              <a:t>Budget and revenue</a:t>
            </a:r>
          </a:p>
          <a:p>
            <a:r>
              <a:rPr lang="en-US" dirty="0" smtClean="0"/>
              <a:t>The Numbers (supplementary)</a:t>
            </a:r>
          </a:p>
          <a:p>
            <a:pPr lvl="1"/>
            <a:r>
              <a:rPr lang="en-US" dirty="0" smtClean="0"/>
              <a:t>Budget and revenue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23" y="3948411"/>
            <a:ext cx="3190536" cy="2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model regularized with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216</TotalTime>
  <Words>65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Predicting USA Share of Total Box Office Revenue</vt:lpstr>
      <vt:lpstr>The Question</vt:lpstr>
      <vt:lpstr>Selenium</vt:lpstr>
      <vt:lpstr>BeautifulSoup</vt:lpstr>
      <vt:lpstr>Linear Regression</vt:lpstr>
      <vt:lpstr>Decision Tree Models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USA Share of Total Box Office Revenue</dc:title>
  <dc:creator>Madison O'Brien Jones</dc:creator>
  <cp:lastModifiedBy>Madison O'Brien Jones</cp:lastModifiedBy>
  <cp:revision>4</cp:revision>
  <dcterms:created xsi:type="dcterms:W3CDTF">2018-10-11T17:12:16Z</dcterms:created>
  <dcterms:modified xsi:type="dcterms:W3CDTF">2018-10-11T20:49:09Z</dcterms:modified>
</cp:coreProperties>
</file>