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5" r:id="rId2"/>
    <p:sldId id="256" r:id="rId3"/>
    <p:sldId id="261" r:id="rId4"/>
    <p:sldId id="257" r:id="rId5"/>
    <p:sldId id="258" r:id="rId6"/>
    <p:sldId id="263" r:id="rId7"/>
    <p:sldId id="259" r:id="rId8"/>
    <p:sldId id="260" r:id="rId9"/>
    <p:sldId id="264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96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B7CF4-FF82-334F-B44E-58264BEF6778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BD472-9900-9840-A1C6-802EB2408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28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LINEAR RELATIONSHIPS FOUND</a:t>
            </a:r>
            <a:r>
              <a:rPr lang="en-US" baseline="0" dirty="0" smtClean="0"/>
              <a:t> IN EDA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BD472-9900-9840-A1C6-802EB24087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49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degree polynomial </a:t>
            </a:r>
            <a:r>
              <a:rPr lang="en-US" dirty="0" err="1" smtClean="0"/>
              <a:t>unregularized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initial</a:t>
            </a:r>
            <a:r>
              <a:rPr lang="en-US" baseline="0" dirty="0" smtClean="0"/>
              <a:t> R2 was 1.0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BD472-9900-9840-A1C6-802EB24087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0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TO RUN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9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features</a:t>
            </a:r>
          </a:p>
          <a:p>
            <a:r>
              <a:rPr lang="en-US" dirty="0" smtClean="0"/>
              <a:t>More data</a:t>
            </a:r>
          </a:p>
          <a:p>
            <a:pPr lvl="1"/>
            <a:r>
              <a:rPr lang="en-US" dirty="0" smtClean="0"/>
              <a:t>Data is mostly American/English-language movies</a:t>
            </a:r>
          </a:p>
          <a:p>
            <a:r>
              <a:rPr lang="en-US" dirty="0" smtClean="0"/>
              <a:t>Data is likely incomplete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18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USA Share of Total Box Office Revenue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Maddy</a:t>
            </a:r>
            <a:r>
              <a:rPr lang="en-US" dirty="0" smtClean="0"/>
              <a:t> O’Brien Jones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53" y="4647486"/>
            <a:ext cx="3376485" cy="164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4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What influences whether a movie is more successful in the USA or abroad?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542" y="3835270"/>
            <a:ext cx="3207354" cy="244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3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Scraping genre pages of IMDB</a:t>
            </a:r>
          </a:p>
          <a:p>
            <a:r>
              <a:rPr lang="en-US" dirty="0" smtClean="0"/>
              <a:t>Collecting movie-specific codes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632" t="26450" r="55452" b="28830"/>
          <a:stretch/>
        </p:blipFill>
        <p:spPr>
          <a:xfrm>
            <a:off x="3391887" y="3972469"/>
            <a:ext cx="2369734" cy="229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1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BeautifulSoup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IMDB</a:t>
            </a:r>
          </a:p>
          <a:p>
            <a:pPr lvl="1"/>
            <a:r>
              <a:rPr lang="en-US" dirty="0" smtClean="0"/>
              <a:t>Basic information</a:t>
            </a:r>
          </a:p>
          <a:p>
            <a:pPr lvl="1"/>
            <a:r>
              <a:rPr lang="en-US" dirty="0" smtClean="0"/>
              <a:t>Budget and revenue</a:t>
            </a:r>
          </a:p>
          <a:p>
            <a:r>
              <a:rPr lang="en-US" dirty="0" smtClean="0"/>
              <a:t>The Numbers (supplementary)</a:t>
            </a:r>
          </a:p>
          <a:p>
            <a:pPr lvl="1"/>
            <a:r>
              <a:rPr lang="en-US" dirty="0" smtClean="0"/>
              <a:t>Budget and revenue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823" y="3948411"/>
            <a:ext cx="3190536" cy="257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30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Numerical</a:t>
            </a:r>
          </a:p>
          <a:p>
            <a:pPr lvl="1"/>
            <a:r>
              <a:rPr lang="en-US" dirty="0" smtClean="0"/>
              <a:t>USA gross box office revenue</a:t>
            </a:r>
          </a:p>
          <a:p>
            <a:pPr lvl="1"/>
            <a:r>
              <a:rPr lang="en-US" dirty="0" smtClean="0"/>
              <a:t>International box office revenue</a:t>
            </a:r>
          </a:p>
          <a:p>
            <a:pPr lvl="1"/>
            <a:r>
              <a:rPr lang="en-US" dirty="0" smtClean="0"/>
              <a:t>Budget</a:t>
            </a:r>
          </a:p>
          <a:p>
            <a:pPr lvl="1"/>
            <a:r>
              <a:rPr lang="en-US" dirty="0" smtClean="0"/>
              <a:t>Year</a:t>
            </a:r>
          </a:p>
          <a:p>
            <a:pPr lvl="1"/>
            <a:r>
              <a:rPr lang="en-US" dirty="0" smtClean="0"/>
              <a:t>Runtime</a:t>
            </a:r>
          </a:p>
          <a:p>
            <a:pPr lvl="1"/>
            <a:r>
              <a:rPr lang="en-US" dirty="0" smtClean="0"/>
              <a:t>User rating</a:t>
            </a:r>
          </a:p>
          <a:p>
            <a:pPr lvl="1"/>
            <a:r>
              <a:rPr lang="en-US" dirty="0" smtClean="0"/>
              <a:t>Ratings count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Categorical</a:t>
            </a:r>
          </a:p>
          <a:p>
            <a:pPr lvl="1"/>
            <a:r>
              <a:rPr lang="en-US" dirty="0" smtClean="0"/>
              <a:t>MPAA rating</a:t>
            </a:r>
          </a:p>
          <a:p>
            <a:pPr lvl="1"/>
            <a:r>
              <a:rPr lang="en-US" dirty="0" smtClean="0"/>
              <a:t>Director</a:t>
            </a:r>
          </a:p>
          <a:p>
            <a:pPr lvl="1"/>
            <a:r>
              <a:rPr lang="en-US" dirty="0" smtClean="0"/>
              <a:t>Country</a:t>
            </a:r>
          </a:p>
          <a:p>
            <a:pPr lvl="1"/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Genre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35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686"/>
            <a:ext cx="7770813" cy="1371600"/>
          </a:xfrm>
        </p:spPr>
        <p:txBody>
          <a:bodyPr/>
          <a:lstStyle/>
          <a:p>
            <a:r>
              <a:rPr lang="en-US" dirty="0" smtClean="0"/>
              <a:t>Linear and Polynomial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performing model was simple linear regression</a:t>
            </a:r>
          </a:p>
          <a:p>
            <a:r>
              <a:rPr lang="en-US" dirty="0" err="1" smtClean="0"/>
              <a:t>Overfitting</a:t>
            </a:r>
            <a:r>
              <a:rPr lang="en-US" dirty="0" smtClean="0"/>
              <a:t> problems</a:t>
            </a:r>
          </a:p>
          <a:p>
            <a:r>
              <a:rPr lang="en-US" dirty="0" smtClean="0"/>
              <a:t>Residuals for each were evenly distributed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488" y="4042774"/>
            <a:ext cx="2626340" cy="2626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613" y="4035994"/>
            <a:ext cx="2633119" cy="263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5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67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Linear/polynomial</a:t>
            </a:r>
          </a:p>
          <a:p>
            <a:pPr lvl="1"/>
            <a:r>
              <a:rPr lang="en-US" dirty="0" smtClean="0"/>
              <a:t>Year</a:t>
            </a:r>
          </a:p>
          <a:p>
            <a:pPr lvl="1"/>
            <a:r>
              <a:rPr lang="en-US" dirty="0" smtClean="0"/>
              <a:t>Crime</a:t>
            </a:r>
          </a:p>
          <a:p>
            <a:pPr lvl="1"/>
            <a:r>
              <a:rPr lang="en-US" dirty="0" smtClean="0"/>
              <a:t>R rating</a:t>
            </a:r>
          </a:p>
          <a:p>
            <a:pPr lvl="1"/>
            <a:r>
              <a:rPr lang="en-US" dirty="0" smtClean="0"/>
              <a:t>War</a:t>
            </a:r>
          </a:p>
          <a:p>
            <a:pPr lvl="1"/>
            <a:r>
              <a:rPr lang="en-US" dirty="0" smtClean="0"/>
              <a:t>Animation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Decision tree models</a:t>
            </a:r>
          </a:p>
          <a:p>
            <a:pPr lvl="1"/>
            <a:r>
              <a:rPr lang="en-US" dirty="0"/>
              <a:t>Worldwide gross</a:t>
            </a:r>
          </a:p>
          <a:p>
            <a:pPr lvl="1"/>
            <a:r>
              <a:rPr lang="en-US" dirty="0"/>
              <a:t>Budget</a:t>
            </a:r>
          </a:p>
          <a:p>
            <a:pPr lvl="1"/>
            <a:r>
              <a:rPr lang="en-US" dirty="0"/>
              <a:t>Ratings count</a:t>
            </a:r>
          </a:p>
          <a:p>
            <a:pPr lvl="1"/>
            <a:r>
              <a:rPr lang="en-US" dirty="0"/>
              <a:t>Year</a:t>
            </a:r>
          </a:p>
          <a:p>
            <a:pPr lvl="1"/>
            <a:r>
              <a:rPr lang="en-US" dirty="0" smtClean="0"/>
              <a:t>Runtime</a:t>
            </a:r>
          </a:p>
          <a:p>
            <a:pPr lvl="1"/>
            <a:r>
              <a:rPr lang="en-US" dirty="0" smtClean="0"/>
              <a:t>User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1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588</TotalTime>
  <Words>163</Words>
  <Application>Microsoft Macintosh PowerPoint</Application>
  <PresentationFormat>On-screen Show (4:3)</PresentationFormat>
  <Paragraphs>57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Folio</vt:lpstr>
      <vt:lpstr>NEED TO RUN TEST</vt:lpstr>
      <vt:lpstr>Predicting USA Share of Total Box Office Revenue</vt:lpstr>
      <vt:lpstr>The Question</vt:lpstr>
      <vt:lpstr>Selenium</vt:lpstr>
      <vt:lpstr>BeautifulSoup</vt:lpstr>
      <vt:lpstr>Feature Selection</vt:lpstr>
      <vt:lpstr>Linear and Polynomial Regression</vt:lpstr>
      <vt:lpstr>Decision Tree Models</vt:lpstr>
      <vt:lpstr>Predictors</vt:lpstr>
      <vt:lpstr>Looking Forward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USA Share of Total Box Office Revenue</dc:title>
  <dc:creator>Madison O'Brien Jones</dc:creator>
  <cp:lastModifiedBy>Madison O'Brien Jones</cp:lastModifiedBy>
  <cp:revision>8</cp:revision>
  <dcterms:created xsi:type="dcterms:W3CDTF">2018-10-11T17:12:16Z</dcterms:created>
  <dcterms:modified xsi:type="dcterms:W3CDTF">2018-10-12T03:00:32Z</dcterms:modified>
</cp:coreProperties>
</file>