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3" r:id="rId6"/>
    <p:sldId id="259" r:id="rId7"/>
    <p:sldId id="260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3" autoAdjust="0"/>
  </p:normalViewPr>
  <p:slideViewPr>
    <p:cSldViewPr snapToGrid="0" snapToObjects="1">
      <p:cViewPr varScale="1">
        <p:scale>
          <a:sx n="73" d="100"/>
          <a:sy n="73" d="100"/>
        </p:scale>
        <p:origin x="-104" y="-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B7CF4-FF82-334F-B44E-58264BEF677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BD472-9900-9840-A1C6-802EB2408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2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Budget? Genre? Rating? Country?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D472-9900-9840-A1C6-802EB24087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3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LINEAR RELATIONSHIPS FOUND</a:t>
            </a:r>
            <a:r>
              <a:rPr lang="en-US" baseline="0" dirty="0" smtClean="0"/>
              <a:t> IN EDA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D472-9900-9840-A1C6-802EB2408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4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Linear: .274 to -30 septillion</a:t>
            </a:r>
          </a:p>
          <a:p>
            <a:r>
              <a:rPr lang="en-US" dirty="0" smtClean="0"/>
              <a:t>Poly2:</a:t>
            </a:r>
            <a:r>
              <a:rPr lang="en-US" baseline="0" dirty="0" smtClean="0"/>
              <a:t> .636 to -7 septillion</a:t>
            </a:r>
          </a:p>
          <a:p>
            <a:r>
              <a:rPr lang="en-US" baseline="0" dirty="0" smtClean="0"/>
              <a:t>Poly3: 1.0 to -1818</a:t>
            </a:r>
          </a:p>
          <a:p>
            <a:r>
              <a:rPr lang="en-US" baseline="0" dirty="0" smtClean="0"/>
              <a:t>Ridge poly3: .935 to -4.89</a:t>
            </a:r>
          </a:p>
          <a:p>
            <a:r>
              <a:rPr lang="en-US" baseline="0" dirty="0" smtClean="0"/>
              <a:t>Lasso poly3: .193 to .066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degree polynomial </a:t>
            </a:r>
            <a:r>
              <a:rPr lang="en-US" dirty="0" err="1" smtClean="0"/>
              <a:t>unregularized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initial</a:t>
            </a:r>
            <a:r>
              <a:rPr lang="en-US" baseline="0" dirty="0" smtClean="0"/>
              <a:t> R2 was 1.0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Poly2: Chris Columbus (Harry Potter, Home Alone), David Fincher (Gone Girl, The Social Network)</a:t>
            </a:r>
          </a:p>
          <a:p>
            <a:r>
              <a:rPr lang="en-US" baseline="0" dirty="0" smtClean="0"/>
              <a:t>Poly3: Long action movies and highly rated romantic comedies</a:t>
            </a:r>
          </a:p>
          <a:p>
            <a:r>
              <a:rPr lang="en-US" baseline="0" dirty="0" smtClean="0"/>
              <a:t>Ridge predicted long romantic movies and highly rated crime movies would do well</a:t>
            </a:r>
          </a:p>
          <a:p>
            <a:r>
              <a:rPr lang="en-US" baseline="0" dirty="0" smtClean="0"/>
              <a:t>Lasso predicted movies like Ghostbusters and Splash would perform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D472-9900-9840-A1C6-802EB24087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Rf</a:t>
            </a:r>
            <a:r>
              <a:rPr lang="en-US" dirty="0" smtClean="0"/>
              <a:t>: .907 to .277</a:t>
            </a:r>
          </a:p>
          <a:p>
            <a:r>
              <a:rPr lang="en-US" dirty="0" smtClean="0"/>
              <a:t>-USA gross,</a:t>
            </a:r>
            <a:r>
              <a:rPr lang="en-US" baseline="0" dirty="0" smtClean="0"/>
              <a:t> budget, </a:t>
            </a:r>
            <a:r>
              <a:rPr lang="en-US" baseline="0" dirty="0" err="1" smtClean="0"/>
              <a:t>ratings_count,year,runtime,rating,USA,comedy,adventure</a:t>
            </a:r>
            <a:endParaRPr lang="en-US" dirty="0" smtClean="0"/>
          </a:p>
          <a:p>
            <a:r>
              <a:rPr lang="en-US" dirty="0" smtClean="0"/>
              <a:t>GBM: .999 to .109</a:t>
            </a:r>
          </a:p>
          <a:p>
            <a:r>
              <a:rPr lang="en-US" dirty="0" smtClean="0"/>
              <a:t>-ratings</a:t>
            </a:r>
            <a:r>
              <a:rPr lang="en-US" baseline="0" dirty="0" smtClean="0"/>
              <a:t> count</a:t>
            </a:r>
            <a:r>
              <a:rPr lang="en-US" baseline="0" smtClean="0"/>
              <a:t>, budget</a:t>
            </a:r>
            <a:r>
              <a:rPr lang="en-US" baseline="0" dirty="0" smtClean="0"/>
              <a:t>, runtime, user rating, year, comedy, horror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D472-9900-9840-A1C6-802EB2408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USA Share of Total Box Office Revenue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Maddy</a:t>
            </a:r>
            <a:r>
              <a:rPr lang="en-US" dirty="0" smtClean="0"/>
              <a:t> O’Brien Jones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53" y="4647486"/>
            <a:ext cx="3376485" cy="1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4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What influences whether a movie is more successful in the USA or abroad?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42" y="3835270"/>
            <a:ext cx="3207354" cy="24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3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Scraping genre pages of IMDB</a:t>
            </a:r>
          </a:p>
          <a:p>
            <a:r>
              <a:rPr lang="en-US" dirty="0" smtClean="0"/>
              <a:t>Collecting movie-specific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632" t="26450" r="55452" b="28830"/>
          <a:stretch/>
        </p:blipFill>
        <p:spPr>
          <a:xfrm>
            <a:off x="3391887" y="3972469"/>
            <a:ext cx="2369734" cy="22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1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IMDB</a:t>
            </a:r>
          </a:p>
          <a:p>
            <a:pPr lvl="1"/>
            <a:r>
              <a:rPr lang="en-US" dirty="0" smtClean="0"/>
              <a:t>Basic information</a:t>
            </a:r>
          </a:p>
          <a:p>
            <a:pPr lvl="1"/>
            <a:r>
              <a:rPr lang="en-US" dirty="0" smtClean="0"/>
              <a:t>Budget and revenue</a:t>
            </a:r>
          </a:p>
          <a:p>
            <a:r>
              <a:rPr lang="en-US" dirty="0" smtClean="0"/>
              <a:t>The Numbers (supplementary)</a:t>
            </a:r>
          </a:p>
          <a:p>
            <a:pPr lvl="1"/>
            <a:r>
              <a:rPr lang="en-US" dirty="0" smtClean="0"/>
              <a:t>Budget and revenue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23" y="3948411"/>
            <a:ext cx="3190536" cy="25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3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USA gross box office revenue</a:t>
            </a:r>
          </a:p>
          <a:p>
            <a:pPr lvl="1"/>
            <a:r>
              <a:rPr lang="en-US" dirty="0" smtClean="0"/>
              <a:t>International box office revenue</a:t>
            </a:r>
          </a:p>
          <a:p>
            <a:pPr lvl="1"/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User rating</a:t>
            </a:r>
          </a:p>
          <a:p>
            <a:pPr lvl="1"/>
            <a:r>
              <a:rPr lang="en-US" dirty="0" smtClean="0"/>
              <a:t>Ratings 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Categorical</a:t>
            </a:r>
          </a:p>
          <a:p>
            <a:pPr lvl="1"/>
            <a:r>
              <a:rPr lang="en-US" dirty="0" smtClean="0"/>
              <a:t>MPAA rating</a:t>
            </a:r>
          </a:p>
          <a:p>
            <a:pPr lvl="1"/>
            <a:r>
              <a:rPr lang="en-US" dirty="0" smtClean="0"/>
              <a:t>Director</a:t>
            </a:r>
          </a:p>
          <a:p>
            <a:pPr lvl="1"/>
            <a:r>
              <a:rPr lang="en-US" dirty="0" smtClean="0"/>
              <a:t>Country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Genre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5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686"/>
            <a:ext cx="7770813" cy="1371600"/>
          </a:xfrm>
        </p:spPr>
        <p:txBody>
          <a:bodyPr/>
          <a:lstStyle/>
          <a:p>
            <a:r>
              <a:rPr lang="en-US" dirty="0" smtClean="0"/>
              <a:t>Linear and 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performing model was simple linear regression</a:t>
            </a:r>
          </a:p>
          <a:p>
            <a:r>
              <a:rPr lang="en-US" dirty="0" err="1" smtClean="0"/>
              <a:t>Overfitting</a:t>
            </a:r>
            <a:r>
              <a:rPr lang="en-US" dirty="0" smtClean="0"/>
              <a:t> problems</a:t>
            </a:r>
          </a:p>
          <a:p>
            <a:r>
              <a:rPr lang="en-US" dirty="0" smtClean="0"/>
              <a:t>Residuals for each were normally distributed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88" y="4042774"/>
            <a:ext cx="2626340" cy="2626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4035994"/>
            <a:ext cx="2633119" cy="26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5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performing model was Random Forest</a:t>
            </a:r>
          </a:p>
          <a:p>
            <a:r>
              <a:rPr lang="en-US" dirty="0" smtClean="0"/>
              <a:t>Issues with </a:t>
            </a:r>
            <a:r>
              <a:rPr lang="en-US" dirty="0" err="1" smtClean="0"/>
              <a:t>overfitting</a:t>
            </a:r>
            <a:r>
              <a:rPr lang="en-US" dirty="0" smtClean="0"/>
              <a:t> but performed relatively better</a:t>
            </a:r>
          </a:p>
          <a:p>
            <a:r>
              <a:rPr lang="en-US" dirty="0" smtClean="0"/>
              <a:t>Residuals normally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6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Linear/polynomial</a:t>
            </a:r>
          </a:p>
          <a:p>
            <a:pPr lvl="1"/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Crime, romance, comedy</a:t>
            </a:r>
          </a:p>
          <a:p>
            <a:pPr lvl="1"/>
            <a:r>
              <a:rPr lang="en-US" dirty="0" smtClean="0"/>
              <a:t>Ratings count</a:t>
            </a:r>
          </a:p>
          <a:p>
            <a:pPr lvl="1"/>
            <a:r>
              <a:rPr lang="en-US" dirty="0" smtClean="0"/>
              <a:t>User rating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00600" y="2209800"/>
            <a:ext cx="3657600" cy="4000233"/>
          </a:xfrm>
        </p:spPr>
        <p:txBody>
          <a:bodyPr>
            <a:normAutofit/>
          </a:bodyPr>
          <a:lstStyle/>
          <a:p>
            <a:r>
              <a:rPr lang="en-US" dirty="0"/>
              <a:t>Decision tree models</a:t>
            </a:r>
          </a:p>
          <a:p>
            <a:pPr lvl="1"/>
            <a:r>
              <a:rPr lang="en-US" dirty="0" smtClean="0"/>
              <a:t>USA gross</a:t>
            </a:r>
            <a:endParaRPr lang="en-US" dirty="0"/>
          </a:p>
          <a:p>
            <a:pPr lvl="1"/>
            <a:r>
              <a:rPr lang="en-US" dirty="0"/>
              <a:t>Budget</a:t>
            </a:r>
          </a:p>
          <a:p>
            <a:pPr lvl="1"/>
            <a:r>
              <a:rPr lang="en-US" dirty="0"/>
              <a:t>Ratings count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User rating</a:t>
            </a:r>
          </a:p>
          <a:p>
            <a:pPr lvl="1"/>
            <a:r>
              <a:rPr lang="en-US" dirty="0" smtClean="0"/>
              <a:t>Comedy, horror</a:t>
            </a:r>
          </a:p>
          <a:p>
            <a:pPr lvl="1"/>
            <a:r>
              <a:rPr lang="en-US" dirty="0" smtClean="0"/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24600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Year and genre relatively important</a:t>
            </a:r>
          </a:p>
          <a:p>
            <a:r>
              <a:rPr lang="en-US" dirty="0" smtClean="0"/>
              <a:t>Linear models relied more on categorical features</a:t>
            </a:r>
          </a:p>
          <a:p>
            <a:r>
              <a:rPr lang="en-US" dirty="0" smtClean="0"/>
              <a:t>Decision tree models relied more on numerical features</a:t>
            </a:r>
          </a:p>
          <a:p>
            <a:r>
              <a:rPr lang="en-US" dirty="0" smtClean="0"/>
              <a:t>More data and features necessary to build optimal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89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1219</TotalTime>
  <Words>346</Words>
  <Application>Microsoft Macintosh PowerPoint</Application>
  <PresentationFormat>On-screen Show (4:3)</PresentationFormat>
  <Paragraphs>78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Folio</vt:lpstr>
      <vt:lpstr>Predicting USA Share of Total Box Office Revenue</vt:lpstr>
      <vt:lpstr>The Question</vt:lpstr>
      <vt:lpstr>Selenium</vt:lpstr>
      <vt:lpstr>BeautifulSoup</vt:lpstr>
      <vt:lpstr>Feature Selection</vt:lpstr>
      <vt:lpstr>Linear and Polynomial Regression</vt:lpstr>
      <vt:lpstr>Decision Tree Models</vt:lpstr>
      <vt:lpstr>Predictors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USA Share of Total Box Office Revenue</dc:title>
  <dc:creator>Madison O'Brien Jones</dc:creator>
  <cp:lastModifiedBy>Madison O'Brien Jones</cp:lastModifiedBy>
  <cp:revision>13</cp:revision>
  <dcterms:created xsi:type="dcterms:W3CDTF">2018-10-11T17:12:16Z</dcterms:created>
  <dcterms:modified xsi:type="dcterms:W3CDTF">2018-10-12T13:31:53Z</dcterms:modified>
</cp:coreProperties>
</file>