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8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USA Share of Total Box Office Revenue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Maddy</a:t>
            </a:r>
            <a:r>
              <a:rPr lang="en-US" dirty="0" smtClean="0"/>
              <a:t> O’Brien Jones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53" y="4647486"/>
            <a:ext cx="3376485" cy="164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4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What influences whether a movie is more successful in the USA or abroad?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542" y="3835270"/>
            <a:ext cx="3207354" cy="244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3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Scraping genre pages of IMDB</a:t>
            </a:r>
          </a:p>
          <a:p>
            <a:r>
              <a:rPr lang="en-US" dirty="0" smtClean="0"/>
              <a:t>Collecting movie-specific codes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632" t="26450" r="55452" b="28830"/>
          <a:stretch/>
        </p:blipFill>
        <p:spPr>
          <a:xfrm>
            <a:off x="3391887" y="3972469"/>
            <a:ext cx="2369734" cy="229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1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BeautifulSoup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IMDB</a:t>
            </a:r>
          </a:p>
          <a:p>
            <a:pPr lvl="1"/>
            <a:r>
              <a:rPr lang="en-US" dirty="0" smtClean="0"/>
              <a:t>Basic information</a:t>
            </a:r>
          </a:p>
          <a:p>
            <a:pPr lvl="1"/>
            <a:r>
              <a:rPr lang="en-US" dirty="0" smtClean="0"/>
              <a:t>Budget and revenue</a:t>
            </a:r>
          </a:p>
          <a:p>
            <a:r>
              <a:rPr lang="en-US" dirty="0" smtClean="0"/>
              <a:t>The Numbers (supplementary)</a:t>
            </a:r>
          </a:p>
          <a:p>
            <a:pPr lvl="1"/>
            <a:r>
              <a:rPr lang="en-US" dirty="0" smtClean="0"/>
              <a:t>Budget and revenue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823" y="3948411"/>
            <a:ext cx="3190536" cy="257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3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686"/>
            <a:ext cx="7770813" cy="1371600"/>
          </a:xfrm>
        </p:spPr>
        <p:txBody>
          <a:bodyPr/>
          <a:lstStyle/>
          <a:p>
            <a:r>
              <a:rPr lang="en-US" dirty="0" smtClean="0"/>
              <a:t>Linear and Polynomial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performing model was simple linear regression</a:t>
            </a:r>
          </a:p>
          <a:p>
            <a:r>
              <a:rPr lang="en-US" dirty="0" err="1" smtClean="0"/>
              <a:t>Overfitting</a:t>
            </a:r>
            <a:r>
              <a:rPr lang="en-US" dirty="0" smtClean="0"/>
              <a:t> problems</a:t>
            </a:r>
          </a:p>
          <a:p>
            <a:r>
              <a:rPr lang="en-US" dirty="0" smtClean="0"/>
              <a:t>Residuals for each were evenly distributed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88" y="4042774"/>
            <a:ext cx="2626340" cy="2626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613" y="4035994"/>
            <a:ext cx="2633119" cy="263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5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67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features</a:t>
            </a:r>
          </a:p>
          <a:p>
            <a:r>
              <a:rPr lang="en-US" dirty="0" smtClean="0"/>
              <a:t>Trying different models</a:t>
            </a:r>
          </a:p>
          <a:p>
            <a:r>
              <a:rPr lang="en-US" dirty="0" smtClean="0"/>
              <a:t>More data</a:t>
            </a:r>
          </a:p>
          <a:p>
            <a:pPr lvl="1"/>
            <a:r>
              <a:rPr lang="en-US" dirty="0" smtClean="0"/>
              <a:t>Data is mostly American/English-language movies</a:t>
            </a:r>
          </a:p>
          <a:p>
            <a:r>
              <a:rPr lang="en-US" dirty="0" smtClean="0"/>
              <a:t>Data is likely incomplete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6189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564</TotalTime>
  <Words>97</Words>
  <Application>Microsoft Macintosh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Folio</vt:lpstr>
      <vt:lpstr>Predicting USA Share of Total Box Office Revenue</vt:lpstr>
      <vt:lpstr>The Question</vt:lpstr>
      <vt:lpstr>Selenium</vt:lpstr>
      <vt:lpstr>BeautifulSoup</vt:lpstr>
      <vt:lpstr>Linear and Polynomial Regression</vt:lpstr>
      <vt:lpstr>Decision Tree Models</vt:lpstr>
      <vt:lpstr>Looking Forward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USA Share of Total Box Office Revenue</dc:title>
  <dc:creator>Madison O'Brien Jones</dc:creator>
  <cp:lastModifiedBy>Madison O'Brien Jones</cp:lastModifiedBy>
  <cp:revision>6</cp:revision>
  <dcterms:created xsi:type="dcterms:W3CDTF">2018-10-11T17:12:16Z</dcterms:created>
  <dcterms:modified xsi:type="dcterms:W3CDTF">2018-10-12T02:36:35Z</dcterms:modified>
</cp:coreProperties>
</file>