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310" r:id="rId3"/>
    <p:sldId id="311" r:id="rId4"/>
    <p:sldId id="313" r:id="rId5"/>
    <p:sldId id="312" r:id="rId6"/>
    <p:sldId id="314" r:id="rId7"/>
    <p:sldId id="315" r:id="rId8"/>
    <p:sldId id="316" r:id="rId9"/>
    <p:sldId id="317" r:id="rId10"/>
    <p:sldId id="318" r:id="rId11"/>
    <p:sldId id="319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8" d="100"/>
          <a:sy n="88" d="100"/>
        </p:scale>
        <p:origin x="494" y="6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8/21/2022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8/21/2022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8/21/2022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8/21/2022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8/21/2022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372598" cy="2895600"/>
          </a:xfrm>
        </p:spPr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T</a:t>
            </a:r>
            <a:r>
              <a:rPr lang="en-US" dirty="0" err="1" smtClean="0"/>
              <a:t>ruly.</a:t>
            </a:r>
            <a:r>
              <a:rPr lang="en-U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H</a:t>
            </a:r>
            <a:r>
              <a:rPr lang="en-US" dirty="0" err="1" smtClean="0"/>
              <a:t>olistic.</a:t>
            </a:r>
            <a:r>
              <a:rPr lang="en-U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E</a:t>
            </a:r>
            <a:r>
              <a:rPr lang="en-US" dirty="0" err="1" smtClean="0"/>
              <a:t>commerce</a:t>
            </a:r>
            <a:r>
              <a:rPr lang="en-US" dirty="0" smtClean="0"/>
              <a:t>  </a:t>
            </a:r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By madhav sankar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THE Bank features</a:t>
            </a: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offers hassle free transactions</a:t>
            </a:r>
          </a:p>
          <a:p>
            <a:r>
              <a:rPr lang="en-US" dirty="0" smtClean="0"/>
              <a:t>A user-friendly UI to seamlessly handle user transactions</a:t>
            </a:r>
          </a:p>
          <a:p>
            <a:r>
              <a:rPr lang="en-US" dirty="0" smtClean="0"/>
              <a:t>Offers FD schemes</a:t>
            </a:r>
          </a:p>
          <a:p>
            <a:r>
              <a:rPr lang="en-US" dirty="0" smtClean="0"/>
              <a:t>Offers Loans with user friendly interest rates</a:t>
            </a:r>
          </a:p>
          <a:p>
            <a:r>
              <a:rPr lang="en-US" dirty="0" err="1" smtClean="0"/>
              <a:t>Cheque</a:t>
            </a:r>
            <a:r>
              <a:rPr lang="en-US" dirty="0" smtClean="0"/>
              <a:t> requisition page</a:t>
            </a:r>
          </a:p>
          <a:p>
            <a:r>
              <a:rPr lang="en-US" dirty="0" smtClean="0"/>
              <a:t>And a feedbacks/contact us page to help resolve user issues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5094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35</TotalTime>
  <Words>141</Words>
  <Application>Microsoft Office PowerPoint</Application>
  <PresentationFormat>Custom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Truly.Holistic.Ecommerce  Bank</vt:lpstr>
      <vt:lpstr>THE Bank features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Truly.Holistic.Ecommerce  Bank</dc:title>
  <dc:creator>b.madhav sankar</dc:creator>
  <cp:lastModifiedBy>b.madhav sankar</cp:lastModifiedBy>
  <cp:revision>3</cp:revision>
  <dcterms:created xsi:type="dcterms:W3CDTF">2022-08-21T05:17:17Z</dcterms:created>
  <dcterms:modified xsi:type="dcterms:W3CDTF">2022-08-21T05:52:56Z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