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elaine" initials="M" lastIdx="1" clrIdx="0">
    <p:extLst>
      <p:ext uri="{19B8F6BF-5375-455C-9EA6-DF929625EA0E}">
        <p15:presenceInfo xmlns:p15="http://schemas.microsoft.com/office/powerpoint/2012/main" userId="Madela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E0C32-A6B6-4280-BC05-75DEDE77E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57E36-388C-4DF6-975D-285BE43D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7673F-79D0-4A6B-B4FD-83360832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ED98F-EAE8-4A97-BBB1-2C4FAC2B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6DB84-718D-4F56-961D-05FCBBB5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8743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ADDC-29B9-447B-9D4C-05CB619B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32F713-655F-44B1-9ABE-CAF746B9C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F66CA-591D-457B-BA79-D7CCE403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612C8-41E9-4AAC-9187-55B483D4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A3897-B773-4CAC-93CB-901C2F3D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0714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74AE1F-0248-4A30-935D-83E3058B0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8658D3-2790-48CC-956F-406ECB604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1C568-362D-4FE5-A19C-15502178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D12A8-09BD-4A97-8CE1-865EF8D5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8BF9A1-70F2-4B32-95EB-B5389161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4827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EDED7-5D4F-4802-9CE1-C28EFDDC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ECD39-0D40-4760-9810-05444803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60C64-339C-4128-8E7B-EC4434EB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BDC95F-66F8-4AC2-BEF0-22A3C339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1A263-2D99-4CB1-B5E5-92DAC48A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715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F0F1A-DDC3-4379-BEFB-33418425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6E367E-174A-4B70-94DD-C2CA5960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24748-25CB-4870-985C-2C61F70B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A7525-EF57-4964-8C02-B179C471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D2CE4-BBA7-48A6-89FA-C8E566B4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0891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E0774-EFBB-4FB1-992F-2566F385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C576E-26CA-4468-879B-EA376B314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6B33B5-4048-4CED-9B36-DF50DB79D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881B8-EAFA-4DE6-803F-8459A808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65D879-C180-4009-9816-21A3020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E6CFEB-4D98-4398-92F2-4687072F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921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5E58B-DC92-45C9-B325-E1936281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EABE6-7CA2-4706-92DF-50AC06F1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87EDDC-2413-441E-89CD-EDB0092EE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BF17F6-3032-4C48-8BF1-86F890947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6B239A-6D1C-4C01-9D83-5B9552E2A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A2E12E-B94E-4402-BCD0-88B78A07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DAB376-4004-4EDE-883C-C35F1C2E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AE41E8-0DD6-4DF7-839E-7BB058EF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6230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5FEB1-5090-41E5-9AF2-422A9187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64AE04-1588-4C7C-BBD6-52287568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3CEA39-92E4-4481-AE63-C01720E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5986CF-2207-45EE-8966-D5887A24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853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801816-8FC2-48F9-87C8-33519148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A8F9C-B643-4BFC-AAB7-854CBBDF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DF3A76-CA84-48CD-9525-C6AB1C64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3900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E643F-CFFB-4B21-B537-AD95EE5C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B621B-B080-4198-91E7-C0986F0E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EC77D9-0F75-44DA-BD9F-3B6CC7E32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F6FEC3-6D75-4802-84B4-254B0163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FC789-E10E-4D0E-847C-1BC4E0FD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93DC8-5996-4CAD-AF08-15EF6D1F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8998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FCA7-6BF9-4713-838E-D95516D1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18E30A-A0F5-44B9-B7D8-D4258E56B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1FB10B-30CF-40A6-AD5A-60FC9EFDA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DA902-7520-4F47-93D6-1C99828D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83BAA-AA96-4EBA-839D-987DEBC6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82B30-6F2A-4B7F-B0E3-6082F061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68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63007F-544E-4B03-8934-5BB2960D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6D772-B74C-40C7-BF7A-7DB9B7C4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044DF-0CD8-4EEF-B4C2-D1F78EDD0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885F-BA9A-438C-9253-4CC09C639E4E}" type="datetimeFigureOut">
              <a:rPr lang="es-US" smtClean="0"/>
              <a:t>2/29/2024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92BDD-B9A5-4346-816D-7866F39C3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EF4C6-5B99-4268-9226-ECFD7CB4D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A779-F027-47B8-9643-73A5BA921E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787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787DA3E-6ADF-4B0F-AA82-AAA90AA9319D}"/>
              </a:ext>
            </a:extLst>
          </p:cNvPr>
          <p:cNvSpPr txBox="1"/>
          <p:nvPr/>
        </p:nvSpPr>
        <p:spPr>
          <a:xfrm>
            <a:off x="1151206" y="566678"/>
            <a:ext cx="2869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Vale_Entrada</a:t>
            </a:r>
            <a:endParaRPr lang="en-US" dirty="0"/>
          </a:p>
          <a:p>
            <a:r>
              <a:rPr lang="en-US" dirty="0" err="1"/>
              <a:t>codigoE</a:t>
            </a:r>
            <a:endParaRPr lang="en-US" dirty="0"/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Fecha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centro de costo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empresa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importe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estado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</a:t>
            </a:r>
            <a:endParaRPr lang="es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código­­_producto,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U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código_Vale_de_salida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6CBD66-A3EE-408A-90F9-A58C3378DFFA}"/>
              </a:ext>
            </a:extLst>
          </p:cNvPr>
          <p:cNvSpPr txBox="1"/>
          <p:nvPr/>
        </p:nvSpPr>
        <p:spPr>
          <a:xfrm>
            <a:off x="7301132" y="317814"/>
            <a:ext cx="2715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Vale_Salida</a:t>
            </a:r>
            <a:endParaRPr lang="en-US" dirty="0"/>
          </a:p>
          <a:p>
            <a:r>
              <a:rPr lang="en-US" dirty="0" err="1"/>
              <a:t>codigoS</a:t>
            </a:r>
            <a:endParaRPr lang="en-US" dirty="0"/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Fecha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centro de costo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empresa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importe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estado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</a:t>
            </a:r>
            <a:endParaRPr lang="es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código­­_producto,</a:t>
            </a:r>
          </a:p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U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código_Vale_de_entrada</a:t>
            </a:r>
            <a:endParaRPr lang="es-US" dirty="0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37219E72-3CA3-4E6F-83F6-785B38D6B714}"/>
              </a:ext>
            </a:extLst>
          </p:cNvPr>
          <p:cNvSpPr/>
          <p:nvPr/>
        </p:nvSpPr>
        <p:spPr>
          <a:xfrm>
            <a:off x="5125329" y="1146627"/>
            <a:ext cx="970671" cy="12520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B2271C0-8A05-4CE6-ADB9-17EFE66F1FF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34375" y="1772640"/>
            <a:ext cx="890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2135D3-8B2A-4BA1-90C9-F025CDC17C77}"/>
              </a:ext>
            </a:extLst>
          </p:cNvPr>
          <p:cNvCxnSpPr>
            <a:cxnSpLocks/>
          </p:cNvCxnSpPr>
          <p:nvPr/>
        </p:nvCxnSpPr>
        <p:spPr>
          <a:xfrm>
            <a:off x="6096000" y="1772639"/>
            <a:ext cx="110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F9E6C-D812-4D43-BE09-E7C178FFB699}"/>
              </a:ext>
            </a:extLst>
          </p:cNvPr>
          <p:cNvSpPr txBox="1"/>
          <p:nvPr/>
        </p:nvSpPr>
        <p:spPr>
          <a:xfrm>
            <a:off x="4159347" y="1304890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s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4358A6-10E7-4883-AE54-E9DDC8185636}"/>
              </a:ext>
            </a:extLst>
          </p:cNvPr>
          <p:cNvSpPr txBox="1"/>
          <p:nvPr/>
        </p:nvSpPr>
        <p:spPr>
          <a:xfrm>
            <a:off x="6665742" y="1304890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s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2423177-D7B7-4799-BCA3-C9CB89EBADA8}"/>
              </a:ext>
            </a:extLst>
          </p:cNvPr>
          <p:cNvSpPr txBox="1"/>
          <p:nvPr/>
        </p:nvSpPr>
        <p:spPr>
          <a:xfrm>
            <a:off x="717453" y="5419853"/>
            <a:ext cx="265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 (</a:t>
            </a:r>
            <a:r>
              <a:rPr lang="es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nombre, unidad_medida, precio)</a:t>
            </a:r>
            <a:endParaRPr lang="es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9D677B4-121A-45B9-8EB9-66B7E1A5DA7D}"/>
              </a:ext>
            </a:extLst>
          </p:cNvPr>
          <p:cNvSpPr txBox="1"/>
          <p:nvPr/>
        </p:nvSpPr>
        <p:spPr>
          <a:xfrm>
            <a:off x="7486358" y="5043260"/>
            <a:ext cx="265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Unidad_Medida (</a:t>
            </a:r>
            <a:r>
              <a:rPr lang="es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símbolo)</a:t>
            </a:r>
            <a:endParaRPr lang="es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US" dirty="0"/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13638103-D328-4832-93DD-660E27AA8DC8}"/>
              </a:ext>
            </a:extLst>
          </p:cNvPr>
          <p:cNvSpPr/>
          <p:nvPr/>
        </p:nvSpPr>
        <p:spPr>
          <a:xfrm>
            <a:off x="1906172" y="3899594"/>
            <a:ext cx="801859" cy="6189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AC1A9C6-D4B5-4A56-B07F-8135628A53D7}"/>
              </a:ext>
            </a:extLst>
          </p:cNvPr>
          <p:cNvCxnSpPr/>
          <p:nvPr/>
        </p:nvCxnSpPr>
        <p:spPr>
          <a:xfrm flipV="1">
            <a:off x="2307102" y="3429000"/>
            <a:ext cx="0" cy="63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A94D145-1805-426D-80DE-A3E866FFF057}"/>
              </a:ext>
            </a:extLst>
          </p:cNvPr>
          <p:cNvCxnSpPr>
            <a:endCxn id="23" idx="2"/>
          </p:cNvCxnSpPr>
          <p:nvPr/>
        </p:nvCxnSpPr>
        <p:spPr>
          <a:xfrm flipV="1">
            <a:off x="2307101" y="4518573"/>
            <a:ext cx="1" cy="30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mbo 27">
            <a:extLst>
              <a:ext uri="{FF2B5EF4-FFF2-40B4-BE49-F238E27FC236}">
                <a16:creationId xmlns:a16="http://schemas.microsoft.com/office/drawing/2014/main" id="{AEBBBD78-1B68-4A37-AEE5-C722415308FA}"/>
              </a:ext>
            </a:extLst>
          </p:cNvPr>
          <p:cNvSpPr/>
          <p:nvPr/>
        </p:nvSpPr>
        <p:spPr>
          <a:xfrm>
            <a:off x="5200360" y="3747281"/>
            <a:ext cx="984736" cy="7712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A1D9439-A9A2-4B00-816D-7B406AD3FBB3}"/>
              </a:ext>
            </a:extLst>
          </p:cNvPr>
          <p:cNvCxnSpPr/>
          <p:nvPr/>
        </p:nvCxnSpPr>
        <p:spPr>
          <a:xfrm flipV="1">
            <a:off x="3108960" y="4209083"/>
            <a:ext cx="2236763" cy="129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41687B9-F277-4381-91C3-36576D4E4ED7}"/>
              </a:ext>
            </a:extLst>
          </p:cNvPr>
          <p:cNvCxnSpPr/>
          <p:nvPr/>
        </p:nvCxnSpPr>
        <p:spPr>
          <a:xfrm flipV="1">
            <a:off x="5964702" y="2398652"/>
            <a:ext cx="1336430" cy="15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5BA4524-48B7-4D2D-8DA2-BE32F73D1626}"/>
              </a:ext>
            </a:extLst>
          </p:cNvPr>
          <p:cNvSpPr txBox="1"/>
          <p:nvPr/>
        </p:nvSpPr>
        <p:spPr>
          <a:xfrm>
            <a:off x="1688123" y="4822924"/>
            <a:ext cx="35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s-U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C79F0A-F458-4640-BF01-49A4895950B5}"/>
              </a:ext>
            </a:extLst>
          </p:cNvPr>
          <p:cNvSpPr txBox="1"/>
          <p:nvPr/>
        </p:nvSpPr>
        <p:spPr>
          <a:xfrm>
            <a:off x="3108960" y="5043260"/>
            <a:ext cx="26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s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6643377-EE0F-41E5-B602-418DB54BB905}"/>
              </a:ext>
            </a:extLst>
          </p:cNvPr>
          <p:cNvSpPr txBox="1"/>
          <p:nvPr/>
        </p:nvSpPr>
        <p:spPr>
          <a:xfrm>
            <a:off x="6285914" y="357039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s-U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39CDFA5-D0D2-41AE-8C83-0774C3AC0F6C}"/>
              </a:ext>
            </a:extLst>
          </p:cNvPr>
          <p:cNvSpPr txBox="1"/>
          <p:nvPr/>
        </p:nvSpPr>
        <p:spPr>
          <a:xfrm>
            <a:off x="1766667" y="3581313"/>
            <a:ext cx="35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798197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Madelaine</dc:creator>
  <cp:lastModifiedBy>Madelaine</cp:lastModifiedBy>
  <cp:revision>1</cp:revision>
  <dcterms:created xsi:type="dcterms:W3CDTF">2024-02-29T16:23:51Z</dcterms:created>
  <dcterms:modified xsi:type="dcterms:W3CDTF">2024-02-29T16:35:01Z</dcterms:modified>
</cp:coreProperties>
</file>