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562706" y="1371600"/>
            <a:ext cx="10972799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EAD594"/>
              </a:buClr>
              <a:buFont typeface="Lucida Sans"/>
              <a:buNone/>
              <a:defRPr b="1" i="0" sz="48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4165600" y="6416676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</a:p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1828800" y="3331698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560"/>
              </a:spcBef>
              <a:buClr>
                <a:srgbClr val="F9F9F9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ctr">
              <a:spcBef>
                <a:spcPts val="480"/>
              </a:spcBef>
              <a:buClr>
                <a:schemeClr val="lt1"/>
              </a:buClr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ctr">
              <a:spcBef>
                <a:spcPts val="440"/>
              </a:spcBef>
              <a:buClr>
                <a:schemeClr val="lt1"/>
              </a:buClr>
              <a:buFont typeface="Noto Sans Symbols"/>
              <a:buNone/>
              <a:defRPr b="0" i="0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ctr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ctr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ctr">
              <a:spcBef>
                <a:spcPts val="360"/>
              </a:spcBef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ctr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ctr">
              <a:spcBef>
                <a:spcPts val="280"/>
              </a:spcBef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ctr">
              <a:spcBef>
                <a:spcPts val="280"/>
              </a:spcBef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EAD594"/>
              </a:buClr>
              <a:buFont typeface="Lucida Sans"/>
              <a:buNone/>
              <a:defRPr b="1" i="0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741420" y="-1531619"/>
            <a:ext cx="4709160" cy="10972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6070" lvl="0" marL="548640" marR="0" rtl="0" algn="l">
              <a:spcBef>
                <a:spcPts val="560"/>
              </a:spcBef>
              <a:buClr>
                <a:srgbClr val="F9F9F9"/>
              </a:buClr>
              <a:buSzPct val="65000"/>
              <a:buFont typeface="Noto Sans Symbols"/>
              <a:buChar char="⬜"/>
              <a:defRPr b="0" i="0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162560" lvl="1" marL="868680" marR="0" rtl="0" algn="l">
              <a:spcBef>
                <a:spcPts val="480"/>
              </a:spcBef>
              <a:buClr>
                <a:schemeClr val="lt1"/>
              </a:buClr>
              <a:buSzPct val="80000"/>
              <a:buFont typeface="Noto Sans Symbols"/>
              <a:buChar char="◼"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99441" lvl="2" marL="1133856" marR="0" rtl="0" algn="l">
              <a:spcBef>
                <a:spcPts val="440"/>
              </a:spcBef>
              <a:buClr>
                <a:schemeClr val="lt1"/>
              </a:buClr>
              <a:buSzPct val="95000"/>
              <a:buFont typeface="Noto Sans Symbols"/>
              <a:buChar char="▫"/>
              <a:defRPr b="0" i="0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57911" lvl="3" marL="1353312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59436" lvl="4" marL="1545336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Noto Sans Symbols"/>
              <a:buChar char="◾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75692" lvl="5" marL="1764792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86360" lvl="6" marL="196596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97027" lvl="7" marL="2167128" marR="0" rtl="0" algn="l">
              <a:spcBef>
                <a:spcPts val="28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94995" lvl="8" marL="2368296" marR="0" rtl="0" algn="l">
              <a:spcBef>
                <a:spcPts val="28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165600" y="6416676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285037" y="1828801"/>
            <a:ext cx="5851525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EAD594"/>
              </a:buClr>
              <a:buFont typeface="Lucida Sans"/>
              <a:buNone/>
              <a:defRPr b="1" i="0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697037" y="-812798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6070" lvl="0" marL="548640" marR="0" rtl="0" algn="l">
              <a:spcBef>
                <a:spcPts val="560"/>
              </a:spcBef>
              <a:buClr>
                <a:srgbClr val="F9F9F9"/>
              </a:buClr>
              <a:buSzPct val="65000"/>
              <a:buFont typeface="Noto Sans Symbols"/>
              <a:buChar char="⬜"/>
              <a:defRPr b="0" i="0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162560" lvl="1" marL="868680" marR="0" rtl="0" algn="l">
              <a:spcBef>
                <a:spcPts val="480"/>
              </a:spcBef>
              <a:buClr>
                <a:schemeClr val="lt1"/>
              </a:buClr>
              <a:buSzPct val="80000"/>
              <a:buFont typeface="Noto Sans Symbols"/>
              <a:buChar char="◼"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99441" lvl="2" marL="1133856" marR="0" rtl="0" algn="l">
              <a:spcBef>
                <a:spcPts val="440"/>
              </a:spcBef>
              <a:buClr>
                <a:schemeClr val="lt1"/>
              </a:buClr>
              <a:buSzPct val="95000"/>
              <a:buFont typeface="Noto Sans Symbols"/>
              <a:buChar char="▫"/>
              <a:defRPr b="0" i="0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57911" lvl="3" marL="1353312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59436" lvl="4" marL="1545336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Noto Sans Symbols"/>
              <a:buChar char="◾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75692" lvl="5" marL="1764792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86360" lvl="6" marL="196596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97027" lvl="7" marL="2167128" marR="0" rtl="0" algn="l">
              <a:spcBef>
                <a:spcPts val="28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94995" lvl="8" marL="2368296" marR="0" rtl="0" algn="l">
              <a:spcBef>
                <a:spcPts val="28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165600" y="6416676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EAD594"/>
              </a:buClr>
              <a:buFont typeface="Lucida Sans"/>
              <a:buNone/>
              <a:defRPr b="1" i="0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609600" y="1600200"/>
            <a:ext cx="10972799" cy="4709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6070" lvl="0" marL="548640" marR="0" rtl="0" algn="l">
              <a:spcBef>
                <a:spcPts val="560"/>
              </a:spcBef>
              <a:buClr>
                <a:srgbClr val="F9F9F9"/>
              </a:buClr>
              <a:buSzPct val="65000"/>
              <a:buFont typeface="Noto Sans Symbols"/>
              <a:buChar char="⬜"/>
              <a:defRPr b="0" i="0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162560" lvl="1" marL="868680" marR="0" rtl="0" algn="l">
              <a:spcBef>
                <a:spcPts val="480"/>
              </a:spcBef>
              <a:buClr>
                <a:schemeClr val="lt1"/>
              </a:buClr>
              <a:buSzPct val="80000"/>
              <a:buFont typeface="Noto Sans Symbols"/>
              <a:buChar char="◼"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99441" lvl="2" marL="1133856" marR="0" rtl="0" algn="l">
              <a:spcBef>
                <a:spcPts val="440"/>
              </a:spcBef>
              <a:buClr>
                <a:schemeClr val="lt1"/>
              </a:buClr>
              <a:buSzPct val="95000"/>
              <a:buFont typeface="Noto Sans Symbols"/>
              <a:buChar char="▫"/>
              <a:defRPr b="0" i="0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57911" lvl="3" marL="1353312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59436" lvl="4" marL="1545336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Noto Sans Symbols"/>
              <a:buChar char="◾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75692" lvl="5" marL="1764792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86360" lvl="6" marL="196596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97027" lvl="7" marL="2167128" marR="0" rtl="0" algn="l">
              <a:spcBef>
                <a:spcPts val="28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94995" lvl="8" marL="2368296" marR="0" rtl="0" algn="l">
              <a:spcBef>
                <a:spcPts val="28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165600" y="6416676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idx="10" type="dt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165600" y="6416676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2133600" y="609600"/>
            <a:ext cx="9448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DCC577"/>
              </a:buClr>
              <a:buFont typeface="Lucida Sans"/>
              <a:buNone/>
              <a:defRPr b="1" i="0" sz="4800" u="none" cap="none" strike="noStrike">
                <a:solidFill>
                  <a:srgbClr val="DCC577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2133600" y="2507785"/>
            <a:ext cx="9448800" cy="15097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9652" lvl="0" marL="73152" marR="0" rtl="0" algn="l">
              <a:spcBef>
                <a:spcPts val="400"/>
              </a:spcBef>
              <a:buClr>
                <a:srgbClr val="F9F9F9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84480" lvl="1" marL="868680" marR="0" rtl="0" algn="l">
              <a:spcBef>
                <a:spcPts val="360"/>
              </a:spcBef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32155" lvl="2" marL="1133856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184911" lvl="3" marL="1353312" marR="0" rtl="0" algn="l">
              <a:spcBef>
                <a:spcPts val="280"/>
              </a:spcBef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186436" lvl="4" marL="1545336" marR="0" rtl="0" algn="l">
              <a:spcBef>
                <a:spcPts val="280"/>
              </a:spcBef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75692" lvl="5" marL="1764792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86360" lvl="6" marL="196596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97027" lvl="7" marL="2167128" marR="0" rtl="0" algn="l">
              <a:spcBef>
                <a:spcPts val="28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94995" lvl="8" marL="2368296" marR="0" rtl="0" algn="l">
              <a:spcBef>
                <a:spcPts val="28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165600" y="6416676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EAD594"/>
              </a:buClr>
              <a:buFont typeface="Lucida Sans"/>
              <a:buNone/>
              <a:defRPr b="1" i="0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09600" y="1600200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14325" lvl="0" marL="548640" marR="0" rtl="0" algn="l">
              <a:spcBef>
                <a:spcPts val="520"/>
              </a:spcBef>
              <a:buClr>
                <a:srgbClr val="F9F9F9"/>
              </a:buClr>
              <a:buSzPct val="64999"/>
              <a:buFont typeface="Noto Sans Symbols"/>
              <a:buChar char="⬜"/>
              <a:defRPr b="0" i="0" sz="2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162560" lvl="1" marL="868680" marR="0" rtl="0" algn="l">
              <a:spcBef>
                <a:spcPts val="480"/>
              </a:spcBef>
              <a:buClr>
                <a:schemeClr val="lt1"/>
              </a:buClr>
              <a:buSzPct val="80000"/>
              <a:buFont typeface="Noto Sans Symbols"/>
              <a:buChar char="◼"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111505" lvl="2" marL="1133856" marR="0" rtl="0" algn="l">
              <a:spcBef>
                <a:spcPts val="400"/>
              </a:spcBef>
              <a:buClr>
                <a:schemeClr val="lt1"/>
              </a:buClr>
              <a:buSzPct val="95000"/>
              <a:buFont typeface="Noto Sans Symbols"/>
              <a:buChar char="▫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70611" lvl="3" marL="1353312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72136" lvl="4" marL="1545336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◾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75692" lvl="5" marL="1764792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86360" lvl="6" marL="196596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97027" lvl="7" marL="2167128" marR="0" rtl="0" algn="l">
              <a:spcBef>
                <a:spcPts val="28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94995" lvl="8" marL="2368296" marR="0" rtl="0" algn="l">
              <a:spcBef>
                <a:spcPts val="28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97600" y="1600200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14325" lvl="0" marL="548640" marR="0" rtl="0" algn="l">
              <a:spcBef>
                <a:spcPts val="520"/>
              </a:spcBef>
              <a:buClr>
                <a:srgbClr val="F9F9F9"/>
              </a:buClr>
              <a:buSzPct val="64999"/>
              <a:buFont typeface="Noto Sans Symbols"/>
              <a:buChar char="⬜"/>
              <a:defRPr b="0" i="0" sz="2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162560" lvl="1" marL="868680" marR="0" rtl="0" algn="l">
              <a:spcBef>
                <a:spcPts val="480"/>
              </a:spcBef>
              <a:buClr>
                <a:schemeClr val="lt1"/>
              </a:buClr>
              <a:buSzPct val="80000"/>
              <a:buFont typeface="Noto Sans Symbols"/>
              <a:buChar char="◼"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111505" lvl="2" marL="1133856" marR="0" rtl="0" algn="l">
              <a:spcBef>
                <a:spcPts val="400"/>
              </a:spcBef>
              <a:buClr>
                <a:schemeClr val="lt1"/>
              </a:buClr>
              <a:buSzPct val="95000"/>
              <a:buFont typeface="Noto Sans Symbols"/>
              <a:buChar char="▫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70611" lvl="3" marL="1353312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72136" lvl="4" marL="1545336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◾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75692" lvl="5" marL="1764792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86360" lvl="6" marL="196596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97027" lvl="7" marL="2167128" marR="0" rtl="0" algn="l">
              <a:spcBef>
                <a:spcPts val="28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94995" lvl="8" marL="2368296" marR="0" rtl="0" algn="l">
              <a:spcBef>
                <a:spcPts val="28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165600" y="6416676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609600" y="273050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EAD594"/>
              </a:buClr>
              <a:buFont typeface="Lucida Sans"/>
              <a:buNone/>
              <a:defRPr b="1" i="0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09600" y="1535112"/>
            <a:ext cx="5386917" cy="7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rgbClr val="F9F9F9"/>
              </a:buClr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84480" lvl="1" marL="86868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32155" lvl="2" marL="1133856" marR="0" rtl="0" algn="l">
              <a:spcBef>
                <a:spcPts val="360"/>
              </a:spcBef>
              <a:buClr>
                <a:schemeClr val="l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184911" lvl="3" marL="1353312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186436" lvl="4" marL="1545336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75692" lvl="5" marL="1764792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86360" lvl="6" marL="196596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97027" lvl="7" marL="2167128" marR="0" rtl="0" algn="l">
              <a:spcBef>
                <a:spcPts val="28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94995" lvl="8" marL="2368296" marR="0" rtl="0" algn="l">
              <a:spcBef>
                <a:spcPts val="28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6193367" y="1535112"/>
            <a:ext cx="5389032" cy="7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rgbClr val="F9F9F9"/>
              </a:buClr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84480" lvl="1" marL="86868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32155" lvl="2" marL="1133856" marR="0" rtl="0" algn="l">
              <a:spcBef>
                <a:spcPts val="360"/>
              </a:spcBef>
              <a:buClr>
                <a:schemeClr val="l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184911" lvl="3" marL="1353312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186436" lvl="4" marL="1545336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75692" lvl="5" marL="1764792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86360" lvl="6" marL="196596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97027" lvl="7" marL="2167128" marR="0" rtl="0" algn="l">
              <a:spcBef>
                <a:spcPts val="28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94995" lvl="8" marL="2368296" marR="0" rtl="0" algn="l">
              <a:spcBef>
                <a:spcPts val="28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09600" y="2362200"/>
            <a:ext cx="5386917" cy="3763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22580" lvl="0" marL="548640" marR="0" rtl="0" algn="l">
              <a:spcBef>
                <a:spcPts val="480"/>
              </a:spcBef>
              <a:buClr>
                <a:srgbClr val="F9F9F9"/>
              </a:buClr>
              <a:buSzPct val="65000"/>
              <a:buFont typeface="Noto Sans Symbols"/>
              <a:buChar char="⬜"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182880" lvl="1" marL="868680" marR="0" rtl="0" algn="l">
              <a:spcBef>
                <a:spcPts val="400"/>
              </a:spcBef>
              <a:buClr>
                <a:schemeClr val="lt1"/>
              </a:buClr>
              <a:buSzPct val="80000"/>
              <a:buFont typeface="Noto Sans Symbols"/>
              <a:buChar char="◼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123570" lvl="2" marL="1133856" marR="0" rtl="0" algn="l">
              <a:spcBef>
                <a:spcPts val="360"/>
              </a:spcBef>
              <a:buClr>
                <a:schemeClr val="lt1"/>
              </a:buClr>
              <a:buSzPct val="95000"/>
              <a:buFont typeface="Noto Sans Symbols"/>
              <a:buChar char="▫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83311" lvl="3" marL="1353312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84836" lvl="4" marL="1545336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75692" lvl="5" marL="1764792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86360" lvl="6" marL="196596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97027" lvl="7" marL="2167128" marR="0" rtl="0" algn="l">
              <a:spcBef>
                <a:spcPts val="28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94995" lvl="8" marL="2368296" marR="0" rtl="0" algn="l">
              <a:spcBef>
                <a:spcPts val="28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93367" y="2362200"/>
            <a:ext cx="5389032" cy="3763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22580" lvl="0" marL="548640" marR="0" rtl="0" algn="l">
              <a:spcBef>
                <a:spcPts val="480"/>
              </a:spcBef>
              <a:buClr>
                <a:srgbClr val="F9F9F9"/>
              </a:buClr>
              <a:buSzPct val="65000"/>
              <a:buFont typeface="Noto Sans Symbols"/>
              <a:buChar char="⬜"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182880" lvl="1" marL="868680" marR="0" rtl="0" algn="l">
              <a:spcBef>
                <a:spcPts val="400"/>
              </a:spcBef>
              <a:buClr>
                <a:schemeClr val="lt1"/>
              </a:buClr>
              <a:buSzPct val="80000"/>
              <a:buFont typeface="Noto Sans Symbols"/>
              <a:buChar char="◼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123570" lvl="2" marL="1133856" marR="0" rtl="0" algn="l">
              <a:spcBef>
                <a:spcPts val="360"/>
              </a:spcBef>
              <a:buClr>
                <a:schemeClr val="lt1"/>
              </a:buClr>
              <a:buSzPct val="95000"/>
              <a:buFont typeface="Noto Sans Symbols"/>
              <a:buChar char="▫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83311" lvl="3" marL="1353312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84836" lvl="4" marL="1545336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75692" lvl="5" marL="1764792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86360" lvl="6" marL="196596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97027" lvl="7" marL="2167128" marR="0" rtl="0" algn="l">
              <a:spcBef>
                <a:spcPts val="28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94995" lvl="8" marL="2368296" marR="0" rtl="0" algn="l">
              <a:spcBef>
                <a:spcPts val="28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165600" y="6416676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EAD594"/>
              </a:buClr>
              <a:buFont typeface="Lucida Sans"/>
              <a:buNone/>
              <a:defRPr b="1" i="0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165600" y="6416676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609600" y="273050"/>
            <a:ext cx="4011084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4DB8A"/>
              </a:buClr>
              <a:buFont typeface="Lucida Sans"/>
              <a:buNone/>
              <a:defRPr b="0" i="0" sz="2200" u="none" cap="none" strike="noStrike">
                <a:solidFill>
                  <a:srgbClr val="F4DB8A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09600" y="1524000"/>
            <a:ext cx="4011084" cy="46021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rgbClr val="F9F9F9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84480" lvl="1" marL="868680" marR="0" rtl="0" algn="l">
              <a:spcBef>
                <a:spcPts val="240"/>
              </a:spcBef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32155" lvl="2" marL="1133856" marR="0" rtl="0" algn="l">
              <a:spcBef>
                <a:spcPts val="200"/>
              </a:spcBef>
              <a:buClr>
                <a:schemeClr val="l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184911" lvl="3" marL="1353312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186436" lvl="4" marL="1545336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75692" lvl="5" marL="1764792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86360" lvl="6" marL="196596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97027" lvl="7" marL="2167128" marR="0" rtl="0" algn="l">
              <a:spcBef>
                <a:spcPts val="28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94995" lvl="8" marL="2368296" marR="0" rtl="0" algn="l">
              <a:spcBef>
                <a:spcPts val="28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766732" y="273051"/>
            <a:ext cx="6815666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14325" lvl="0" marL="548640" marR="0" rtl="0" algn="l">
              <a:spcBef>
                <a:spcPts val="520"/>
              </a:spcBef>
              <a:buClr>
                <a:srgbClr val="F9F9F9"/>
              </a:buClr>
              <a:buSzPct val="64999"/>
              <a:buFont typeface="Noto Sans Symbols"/>
              <a:buChar char="⬜"/>
              <a:defRPr b="0" i="0" sz="2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162560" lvl="1" marL="868680" marR="0" rtl="0" algn="l">
              <a:spcBef>
                <a:spcPts val="480"/>
              </a:spcBef>
              <a:buClr>
                <a:schemeClr val="lt1"/>
              </a:buClr>
              <a:buSzPct val="80000"/>
              <a:buFont typeface="Noto Sans Symbols"/>
              <a:buChar char="◼"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99441" lvl="2" marL="1133856" marR="0" rtl="0" algn="l">
              <a:spcBef>
                <a:spcPts val="440"/>
              </a:spcBef>
              <a:buClr>
                <a:schemeClr val="lt1"/>
              </a:buClr>
              <a:buSzPct val="95000"/>
              <a:buFont typeface="Noto Sans Symbols"/>
              <a:buChar char="▫"/>
              <a:defRPr b="0" i="0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57911" lvl="3" marL="1353312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72136" lvl="4" marL="1545336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◾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75692" lvl="5" marL="1764792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86360" lvl="6" marL="196596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97027" lvl="7" marL="2167128" marR="0" rtl="0" algn="l">
              <a:spcBef>
                <a:spcPts val="28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94995" lvl="8" marL="2368296" marR="0" rtl="0" algn="l">
              <a:spcBef>
                <a:spcPts val="28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165600" y="6416676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2438400" y="60960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EAD594"/>
              </a:buClr>
              <a:buFont typeface="Lucida Sans"/>
              <a:buNone/>
              <a:defRPr b="1" i="0" sz="20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2438400" y="1831975"/>
            <a:ext cx="7315200" cy="3962399"/>
          </a:xfrm>
          <a:prstGeom prst="rect">
            <a:avLst/>
          </a:prstGeom>
          <a:solidFill>
            <a:schemeClr val="dk2"/>
          </a:solidFill>
          <a:ln cap="sq" cmpd="sng" w="4445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  <a:effectLst>
            <a:outerShdw blurRad="190500" dir="2700000" dist="228600" sy="90000">
              <a:srgbClr val="000000">
                <a:alpha val="24705"/>
              </a:srgbClr>
            </a:outerShdw>
          </a:effectLst>
        </p:spPr>
        <p:txBody>
          <a:bodyPr anchorCtr="0" anchor="t" bIns="91425" lIns="91425" rIns="91425" tIns="91425"/>
          <a:lstStyle>
            <a:lvl1pPr indent="-2540" lvl="0" marL="548640" marR="0" rtl="0" algn="l">
              <a:spcBef>
                <a:spcPts val="640"/>
              </a:spcBef>
              <a:buClr>
                <a:srgbClr val="F9F9F9"/>
              </a:buClr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162560" lvl="1" marL="868680" marR="0" rtl="0" algn="l">
              <a:spcBef>
                <a:spcPts val="480"/>
              </a:spcBef>
              <a:buClr>
                <a:schemeClr val="lt1"/>
              </a:buClr>
              <a:buSzPct val="80000"/>
              <a:buFont typeface="Noto Sans Symbols"/>
              <a:buChar char="◼"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99441" lvl="2" marL="1133856" marR="0" rtl="0" algn="l">
              <a:spcBef>
                <a:spcPts val="440"/>
              </a:spcBef>
              <a:buClr>
                <a:schemeClr val="lt1"/>
              </a:buClr>
              <a:buSzPct val="95000"/>
              <a:buFont typeface="Noto Sans Symbols"/>
              <a:buChar char="▫"/>
              <a:defRPr b="0" i="0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57911" lvl="3" marL="1353312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59436" lvl="4" marL="1545336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Noto Sans Symbols"/>
              <a:buChar char="◾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75692" lvl="5" marL="1764792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86360" lvl="6" marL="196596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97027" lvl="7" marL="2167128" marR="0" rtl="0" algn="l">
              <a:spcBef>
                <a:spcPts val="28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94995" lvl="8" marL="2368296" marR="0" rtl="0" algn="l">
              <a:spcBef>
                <a:spcPts val="28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2438400" y="1166787"/>
            <a:ext cx="7315200" cy="5303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80"/>
              </a:spcBef>
              <a:buClr>
                <a:srgbClr val="F9F9F9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23520" lvl="1" marL="868680" marR="0" rtl="0" algn="l">
              <a:spcBef>
                <a:spcPts val="240"/>
              </a:spcBef>
              <a:buClr>
                <a:schemeClr val="lt1"/>
              </a:buClr>
              <a:buSzPct val="80000"/>
              <a:buFont typeface="Noto Sans Symbols"/>
              <a:buChar char="◼"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171830" lvl="2" marL="1133856" marR="0" rtl="0" algn="l">
              <a:spcBef>
                <a:spcPts val="200"/>
              </a:spcBef>
              <a:buClr>
                <a:schemeClr val="lt1"/>
              </a:buClr>
              <a:buSzPct val="95000"/>
              <a:buFont typeface="Noto Sans Symbols"/>
              <a:buChar char="▫"/>
              <a:defRPr b="0" i="0" sz="1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127761" lvl="3" marL="1353312" marR="0" rtl="0" algn="l">
              <a:spcBef>
                <a:spcPts val="180"/>
              </a:spcBef>
              <a:buClr>
                <a:schemeClr val="lt1"/>
              </a:buClr>
              <a:buSzPct val="100000"/>
              <a:buFont typeface="Noto Sans Symbols"/>
              <a:buChar char="•"/>
              <a:defRPr b="0" i="0" sz="9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129286" lvl="4" marL="1545336" marR="0" rtl="0" algn="l">
              <a:spcBef>
                <a:spcPts val="180"/>
              </a:spcBef>
              <a:buClr>
                <a:schemeClr val="lt1"/>
              </a:buClr>
              <a:buSzPct val="100000"/>
              <a:buFont typeface="Noto Sans Symbols"/>
              <a:buChar char="◾"/>
              <a:defRPr b="0" i="0" sz="9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75692" lvl="5" marL="1764792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86360" lvl="6" marL="196596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97027" lvl="7" marL="2167128" marR="0" rtl="0" algn="l">
              <a:spcBef>
                <a:spcPts val="28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94995" lvl="8" marL="2368296" marR="0" rtl="0" algn="l">
              <a:spcBef>
                <a:spcPts val="28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165600" y="6416676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EAD594"/>
              </a:buClr>
              <a:buFont typeface="Lucida Sans"/>
              <a:buNone/>
              <a:defRPr b="1" i="0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09600" y="1600200"/>
            <a:ext cx="10972799" cy="4709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6070" lvl="0" marL="548640" marR="0" rtl="0" algn="l">
              <a:spcBef>
                <a:spcPts val="560"/>
              </a:spcBef>
              <a:buClr>
                <a:srgbClr val="F9F9F9"/>
              </a:buClr>
              <a:buSzPct val="65000"/>
              <a:buFont typeface="Noto Sans Symbols"/>
              <a:buChar char="⬜"/>
              <a:defRPr b="0" i="0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162560" lvl="1" marL="868680" marR="0" rtl="0" algn="l">
              <a:spcBef>
                <a:spcPts val="480"/>
              </a:spcBef>
              <a:buClr>
                <a:schemeClr val="lt1"/>
              </a:buClr>
              <a:buSzPct val="80000"/>
              <a:buFont typeface="Noto Sans Symbols"/>
              <a:buChar char="◼"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99441" lvl="2" marL="1133856" marR="0" rtl="0" algn="l">
              <a:spcBef>
                <a:spcPts val="440"/>
              </a:spcBef>
              <a:buClr>
                <a:schemeClr val="lt1"/>
              </a:buClr>
              <a:buSzPct val="95000"/>
              <a:buFont typeface="Noto Sans Symbols"/>
              <a:buChar char="▫"/>
              <a:defRPr b="0" i="0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57911" lvl="3" marL="1353312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59436" lvl="4" marL="1545336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Noto Sans Symbols"/>
              <a:buChar char="◾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75692" lvl="5" marL="1764792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86360" lvl="6" marL="196596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97027" lvl="7" marL="2167128" marR="0" rtl="0" algn="l">
              <a:spcBef>
                <a:spcPts val="28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94995" lvl="8" marL="2368296" marR="0" rtl="0" algn="l">
              <a:spcBef>
                <a:spcPts val="280"/>
              </a:spcBef>
              <a:buClr>
                <a:schemeClr val="l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165600" y="6416676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5.png"/><Relationship Id="rId4" Type="http://schemas.openxmlformats.org/officeDocument/2006/relationships/image" Target="../media/image0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olang.org/" TargetMode="External"/><Relationship Id="rId4" Type="http://schemas.openxmlformats.org/officeDocument/2006/relationships/hyperlink" Target="https://en.wikipedia.org/wiki/Go_(programming_language)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562706" y="380082"/>
            <a:ext cx="10972799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rIns="4570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EAD594"/>
              </a:buClr>
              <a:buSzPct val="25000"/>
              <a:buFont typeface="Lucida Sans"/>
              <a:buNone/>
            </a:pPr>
            <a:r>
              <a:rPr b="1" i="0" lang="en-US" sz="48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rPr>
              <a:t>GO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828800" y="3970676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ct val="250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Marc Deaso</a:t>
            </a:r>
          </a:p>
          <a:p>
            <a:pPr indent="0" lvl="0" marL="0" marR="0" rtl="0" algn="ctr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ct val="250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Joshua Itagaki</a:t>
            </a:r>
          </a:p>
          <a:p>
            <a:pPr indent="0" lvl="0" marL="0" marR="0" rtl="0" algn="ctr">
              <a:spcBef>
                <a:spcPts val="560"/>
              </a:spcBef>
              <a:buClr>
                <a:srgbClr val="F9F9F9"/>
              </a:buClr>
              <a:buSzPct val="250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Christopher Kang</a:t>
            </a:r>
          </a:p>
        </p:txBody>
      </p:sp>
      <p:pic>
        <p:nvPicPr>
          <p:cNvPr descr="Golang.png" id="86" name="Shape 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3529" y="1673558"/>
            <a:ext cx="5738400" cy="206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EAD594"/>
              </a:buClr>
              <a:buSzPct val="25000"/>
              <a:buFont typeface="Lucida Sans"/>
              <a:buNone/>
            </a:pPr>
            <a:r>
              <a:rPr b="1" i="0" lang="en-US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rPr>
              <a:t>Type Conversion and Constants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09600" y="1600200"/>
            <a:ext cx="10972799" cy="470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21640" lvl="0" marL="548640" marR="0" rtl="0" algn="l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ct val="65000"/>
              <a:buFont typeface="Noto Sans Symbols"/>
              <a:buChar char="⬜"/>
            </a:pPr>
            <a:r>
              <a:rPr b="0" i="0" lang="en-US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Items of different types requires an explicit conversion</a:t>
            </a:r>
          </a:p>
          <a:p>
            <a:pPr indent="-10160" lvl="0" marL="13716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ct val="25000"/>
              <a:buFont typeface="Noto Sans Symbols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i := 42 </a:t>
            </a:r>
          </a:p>
          <a:p>
            <a:pPr indent="-10160" lvl="0" marL="13716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ct val="25000"/>
              <a:buFont typeface="Noto Sans Symbols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f := float64(i) </a:t>
            </a:r>
          </a:p>
          <a:p>
            <a:pPr indent="-10160" lvl="0" marL="13716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ct val="25000"/>
              <a:buFont typeface="Noto Sans Symbols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u := uint(f)</a:t>
            </a:r>
          </a:p>
          <a:p>
            <a:pPr indent="-421640" lvl="0" marL="54864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ct val="65000"/>
              <a:buFont typeface="Noto Sans Symbols"/>
              <a:buChar char="⬜"/>
            </a:pPr>
            <a:r>
              <a:rPr b="0" i="0" lang="en-US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Constants are declared using const</a:t>
            </a:r>
          </a:p>
          <a:p>
            <a:pPr indent="-284480" lvl="1" marL="86868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Cannot be declared using :=</a:t>
            </a:r>
          </a:p>
          <a:p>
            <a:pPr indent="-1016" lvl="1" marL="585216" marR="0" rtl="0" algn="l">
              <a:spcBef>
                <a:spcPts val="480"/>
              </a:spcBef>
              <a:buClr>
                <a:schemeClr val="lt1"/>
              </a:buClr>
              <a:buSzPct val="250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const Pi = 3.14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EAD594"/>
              </a:buClr>
              <a:buSzPct val="25000"/>
              <a:buFont typeface="Lucida Sans"/>
              <a:buNone/>
            </a:pPr>
            <a:r>
              <a:rPr b="1" i="0" lang="en-US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rPr>
              <a:t>Pointers and Structs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09600" y="1600200"/>
            <a:ext cx="10972799" cy="470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21640" lvl="0" marL="548640" marR="0" rtl="0" algn="l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ct val="65000"/>
              <a:buFont typeface="Noto Sans Symbols"/>
              <a:buChar char="⬜"/>
            </a:pPr>
            <a:r>
              <a:rPr b="0" i="0" lang="en-US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Uses pointers and operands</a:t>
            </a:r>
          </a:p>
          <a:p>
            <a:pPr indent="-10160" lvl="0" marL="13716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ct val="25000"/>
              <a:buFont typeface="Noto Sans Symbols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var p *int</a:t>
            </a:r>
          </a:p>
          <a:p>
            <a:pPr indent="-10160" lvl="0" marL="13716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ct val="25000"/>
              <a:buFont typeface="Noto Sans Symbols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i := 4</a:t>
            </a:r>
          </a:p>
          <a:p>
            <a:pPr indent="-10160" lvl="0" marL="13716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ct val="25000"/>
              <a:buFont typeface="Noto Sans Symbols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p = &amp;i</a:t>
            </a:r>
          </a:p>
          <a:p>
            <a:pPr indent="-421640" lvl="0" marL="548640" marR="0" rtl="0" algn="l">
              <a:spcBef>
                <a:spcPts val="560"/>
              </a:spcBef>
              <a:buClr>
                <a:srgbClr val="F9F9F9"/>
              </a:buClr>
              <a:buSzPct val="65000"/>
              <a:buFont typeface="Noto Sans Symbols"/>
              <a:buChar char="⬜"/>
            </a:pPr>
            <a:r>
              <a:rPr b="0" i="0" lang="en-US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Struct fields can be accessed through struct pointers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EAD594"/>
              </a:buClr>
              <a:buSzPct val="25000"/>
              <a:buFont typeface="Lucida Sans"/>
              <a:buNone/>
            </a:pPr>
            <a:r>
              <a:rPr b="1" i="0" lang="en-US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rPr>
              <a:t>Package net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09600" y="1600200"/>
            <a:ext cx="10972799" cy="470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21640" lvl="0" marL="548640" marR="0" rtl="0" algn="l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ct val="65000"/>
              <a:buFont typeface="Noto Sans Symbols"/>
              <a:buChar char="⬜"/>
            </a:pPr>
            <a:r>
              <a:rPr b="0" i="0" lang="en-US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Portable interface for network I/O</a:t>
            </a:r>
          </a:p>
          <a:p>
            <a:pPr indent="-421640" lvl="0" marL="54864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ct val="65000"/>
              <a:buFont typeface="Noto Sans Symbols"/>
              <a:buChar char="⬜"/>
            </a:pPr>
            <a:r>
              <a:rPr b="0" i="0" lang="en-US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Dial function connects to a server</a:t>
            </a:r>
          </a:p>
          <a:p>
            <a:pPr indent="-10160" lvl="0" marL="13716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ct val="250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conn, err := net.Dial("tcp", "golang.org:80")</a:t>
            </a:r>
          </a:p>
          <a:p>
            <a:pPr indent="-421640" lvl="0" marL="54864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ct val="65000"/>
              <a:buFont typeface="Noto Sans Symbols"/>
              <a:buChar char="⬜"/>
            </a:pPr>
            <a:r>
              <a:rPr b="0" i="0" lang="en-US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Listen function creates a server</a:t>
            </a:r>
          </a:p>
          <a:p>
            <a:pPr indent="-10160" lvl="0" marL="137160" marR="0" rtl="0" algn="l">
              <a:spcBef>
                <a:spcPts val="560"/>
              </a:spcBef>
              <a:buClr>
                <a:srgbClr val="F9F9F9"/>
              </a:buClr>
              <a:buSzPct val="250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listener, err := net.Listen("tcp", ":40800")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EAD594"/>
              </a:buClr>
              <a:buSzPct val="25000"/>
              <a:buFont typeface="Lucida Sans"/>
              <a:buNone/>
            </a:pPr>
            <a:r>
              <a:rPr b="1" i="0" lang="en-US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rPr>
              <a:t>Arrays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09600" y="1600200"/>
            <a:ext cx="10972799" cy="470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21640" lvl="0" marL="548640" marR="0" rtl="0" algn="l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ct val="65000"/>
              <a:buFont typeface="Noto Sans Symbols"/>
              <a:buChar char="⬜"/>
            </a:pPr>
            <a:r>
              <a:rPr b="0" i="0" lang="en-US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Denoted with variable then ends with the type</a:t>
            </a:r>
          </a:p>
          <a:p>
            <a:pPr indent="-10160" lvl="0" marL="13716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ct val="25000"/>
              <a:buFont typeface="Noto Sans Symbols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var a[5]int</a:t>
            </a:r>
          </a:p>
          <a:p>
            <a:pPr indent="-421640" lvl="0" marL="54864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ct val="65000"/>
              <a:buFont typeface="Noto Sans Symbols"/>
              <a:buChar char="⬜"/>
            </a:pPr>
            <a:r>
              <a:rPr b="0" i="0" lang="en-US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Can use slice to make a dynamically-sized flexible view in an array</a:t>
            </a:r>
          </a:p>
          <a:p>
            <a:pPr indent="-284480" lvl="1" marL="86868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Does not store values, but rather reads a section of the array</a:t>
            </a:r>
          </a:p>
          <a:p>
            <a:pPr indent="-284480" lvl="1" marL="86868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Slice can return a length or a capacity</a:t>
            </a:r>
          </a:p>
          <a:p>
            <a:pPr indent="-10160" lvl="0" marL="13716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ct val="25000"/>
              <a:buFont typeface="Noto Sans Symbols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	a[0:5]</a:t>
            </a:r>
          </a:p>
          <a:p>
            <a:pPr indent="-284480" lvl="1" marL="86868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make function creates a dynamically sized array</a:t>
            </a:r>
          </a:p>
          <a:p>
            <a:pPr indent="-1016" lvl="1" marL="585216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a := make([]int, 0, 7)	//length of 0 capacity of 7</a:t>
            </a:r>
          </a:p>
          <a:p>
            <a:pPr indent="-10160" lvl="0" marL="137160" marR="0" rtl="0" algn="l">
              <a:spcBef>
                <a:spcPts val="560"/>
              </a:spcBef>
              <a:buClr>
                <a:srgbClr val="F9F9F9"/>
              </a:buClr>
              <a:buSzPct val="2500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EAD594"/>
              </a:buClr>
              <a:buSzPct val="25000"/>
              <a:buFont typeface="Lucida Sans"/>
              <a:buNone/>
            </a:pPr>
            <a:r>
              <a:rPr lang="en-US"/>
              <a:t>Goroutines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09600" y="1600200"/>
            <a:ext cx="10972800" cy="4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21640" lvl="0" marL="548640" marR="0" rtl="0" algn="l">
              <a:spcBef>
                <a:spcPts val="560"/>
              </a:spcBef>
              <a:buClr>
                <a:srgbClr val="F9F9F9"/>
              </a:buClr>
              <a:buSzPct val="65000"/>
              <a:buFont typeface="Noto Sans Symbols"/>
              <a:buChar char="⬜"/>
            </a:pPr>
            <a:r>
              <a:rPr lang="en-US"/>
              <a:t>Goroutines are like lightweight threads.</a:t>
            </a:r>
          </a:p>
          <a:p>
            <a:pPr indent="-421640" lvl="0" marL="548640" marR="0" rtl="0" algn="l">
              <a:spcBef>
                <a:spcPts val="560"/>
              </a:spcBef>
              <a:buClr>
                <a:srgbClr val="F9F9F9"/>
              </a:buClr>
              <a:buSzPct val="65000"/>
              <a:buFont typeface="Noto Sans Symbols"/>
              <a:buChar char="⬜"/>
            </a:pPr>
            <a:r>
              <a:rPr lang="en-US"/>
              <a:t>They start with tiny stacks and resize as needed.</a:t>
            </a:r>
          </a:p>
          <a:p>
            <a:pPr indent="-421640" lvl="0" marL="548640" marR="0" rtl="0" algn="l">
              <a:spcBef>
                <a:spcPts val="560"/>
              </a:spcBef>
              <a:buClr>
                <a:srgbClr val="F9F9F9"/>
              </a:buClr>
              <a:buSzPct val="65000"/>
              <a:buFont typeface="Noto Sans Symbols"/>
              <a:buChar char="⬜"/>
            </a:pPr>
            <a:r>
              <a:rPr lang="en-US"/>
              <a:t>Go programs can have hundreds of thousands of them.</a:t>
            </a:r>
          </a:p>
          <a:p>
            <a:pPr indent="-421640" lvl="0" marL="548640" marR="0" rtl="0" algn="l">
              <a:spcBef>
                <a:spcPts val="560"/>
              </a:spcBef>
              <a:buClr>
                <a:srgbClr val="F9F9F9"/>
              </a:buClr>
              <a:buSzPct val="65000"/>
              <a:buFont typeface="Noto Sans Symbols"/>
              <a:buChar char="⬜"/>
            </a:pPr>
            <a:r>
              <a:rPr lang="en-US"/>
              <a:t>Start a goroutine using the go statement:</a:t>
            </a:r>
          </a:p>
          <a:p>
            <a:pPr indent="-421640" lvl="0" marL="548640" marR="0" rtl="0" algn="l">
              <a:spcBef>
                <a:spcPts val="560"/>
              </a:spcBef>
              <a:buClr>
                <a:srgbClr val="F9F9F9"/>
              </a:buClr>
              <a:buSzPct val="65000"/>
              <a:buFont typeface="Noto Sans Symbols"/>
              <a:buChar char="⬜"/>
            </a:pPr>
            <a:r>
              <a:rPr lang="en-US"/>
              <a:t> </a:t>
            </a:r>
          </a:p>
          <a:p>
            <a:pPr indent="-421640" lvl="0" marL="548640" marR="0" rtl="0" algn="l">
              <a:spcBef>
                <a:spcPts val="560"/>
              </a:spcBef>
              <a:buClr>
                <a:srgbClr val="F9F9F9"/>
              </a:buClr>
              <a:buSzPct val="65000"/>
              <a:buFont typeface="Noto Sans Symbols"/>
              <a:buChar char="⬜"/>
            </a:pPr>
            <a:r>
              <a:rPr lang="en-US"/>
              <a:t>The Go runtime schedules goroutines onto OS threads.</a:t>
            </a:r>
          </a:p>
          <a:p>
            <a:pPr indent="-421640" lvl="0" marL="548640" marR="0" rtl="0" algn="l">
              <a:spcBef>
                <a:spcPts val="560"/>
              </a:spcBef>
              <a:buClr>
                <a:srgbClr val="F9F9F9"/>
              </a:buClr>
              <a:buSzPct val="65000"/>
              <a:buFont typeface="Noto Sans Symbols"/>
              <a:buChar char="⬜"/>
            </a:pPr>
            <a:r>
              <a:rPr lang="en-US"/>
              <a:t>Blocked goroutines don't use a thread.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837" y="3754725"/>
            <a:ext cx="6657975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EAD594"/>
              </a:buClr>
              <a:buSzPct val="25000"/>
              <a:buFont typeface="Lucida Sans"/>
              <a:buNone/>
            </a:pPr>
            <a:r>
              <a:rPr lang="en-US"/>
              <a:t>Channels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09600" y="1600200"/>
            <a:ext cx="10972800" cy="4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21640" lvl="0" marL="548640" marR="0" rtl="0" algn="l">
              <a:spcBef>
                <a:spcPts val="560"/>
              </a:spcBef>
              <a:buClr>
                <a:srgbClr val="F9F9F9"/>
              </a:buClr>
              <a:buSzPct val="65000"/>
              <a:buFont typeface="Noto Sans Symbols"/>
              <a:buChar char="⬜"/>
            </a:pPr>
            <a:r>
              <a:rPr lang="en-US"/>
              <a:t>Channels provide communication between goroutines.</a:t>
            </a:r>
          </a:p>
          <a:p>
            <a:pPr lvl="0" rtl="0">
              <a:spcBef>
                <a:spcPts val="0"/>
              </a:spcBef>
              <a:buClr>
                <a:srgbClr val="F9F9F9"/>
              </a:buClr>
              <a:buSzPct val="65000"/>
              <a:buFont typeface="Noto Sans Symbols"/>
              <a:buChar char="⬜"/>
            </a:pPr>
            <a:r>
              <a:rPr lang="en-US"/>
              <a:t>Multi-tasking != Parallelism</a:t>
            </a:r>
          </a:p>
          <a:p>
            <a:pPr indent="-421640" lvl="0" marL="548640" marR="0" rtl="0" algn="l">
              <a:spcBef>
                <a:spcPts val="560"/>
              </a:spcBef>
              <a:buClr>
                <a:srgbClr val="F9F9F9"/>
              </a:buClr>
              <a:buSzPct val="65000"/>
              <a:buFont typeface="Noto Sans Symbols"/>
              <a:buChar char="⬜"/>
            </a:pPr>
            <a:r>
              <a:t/>
            </a:r>
            <a:endParaRPr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0387" y="3603275"/>
            <a:ext cx="370522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EAD594"/>
              </a:buClr>
              <a:buSzPct val="25000"/>
              <a:buFont typeface="Lucida Sans"/>
              <a:buNone/>
            </a:pPr>
            <a:r>
              <a:rPr lang="en-US"/>
              <a:t>Loops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09600" y="1600200"/>
            <a:ext cx="10972800" cy="4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21640" lvl="0" marL="548640" marR="0" rtl="0" algn="l">
              <a:spcBef>
                <a:spcPts val="560"/>
              </a:spcBef>
              <a:buClr>
                <a:srgbClr val="F9F9F9"/>
              </a:buClr>
              <a:buSzPct val="65000"/>
              <a:buFont typeface="Noto Sans Symbols"/>
              <a:buChar char="⬜"/>
            </a:pPr>
            <a:r>
              <a:rPr lang="en-US"/>
              <a:t>T</a:t>
            </a:r>
            <a:r>
              <a:rPr lang="en-US"/>
              <a:t>he for loop is the only one looping construct in Go 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550" y="2763500"/>
            <a:ext cx="428625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3325" y="2763500"/>
            <a:ext cx="55245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EAD594"/>
              </a:buClr>
              <a:buSzPct val="25000"/>
              <a:buFont typeface="Lucida Sans"/>
              <a:buNone/>
            </a:pPr>
            <a:r>
              <a:rPr lang="en-US"/>
              <a:t>Go v.s. Java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09600" y="1600200"/>
            <a:ext cx="10972800" cy="4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21640" lvl="0" marL="548640" marR="0" rtl="0" algn="l">
              <a:spcBef>
                <a:spcPts val="560"/>
              </a:spcBef>
              <a:buClr>
                <a:srgbClr val="F9F9F9"/>
              </a:buClr>
              <a:buSzPct val="65000"/>
              <a:buFont typeface="Noto Sans Symbols"/>
              <a:buChar char="⬜"/>
            </a:pPr>
            <a:r>
              <a:rPr lang="en-US"/>
              <a:t>Go requires package</a:t>
            </a:r>
          </a:p>
          <a:p>
            <a:pPr indent="-421640" lvl="0" marL="548640" marR="0" rtl="0" algn="l">
              <a:spcBef>
                <a:spcPts val="560"/>
              </a:spcBef>
              <a:buClr>
                <a:srgbClr val="F9F9F9"/>
              </a:buClr>
              <a:buSzPct val="65000"/>
              <a:buFont typeface="Noto Sans Symbols"/>
              <a:buChar char="⬜"/>
            </a:pPr>
            <a:r>
              <a:rPr lang="en-US"/>
              <a:t>Go requires import statement</a:t>
            </a:r>
          </a:p>
          <a:p>
            <a:pPr indent="-421640" lvl="0" marL="548640" marR="0" rtl="0" algn="l">
              <a:spcBef>
                <a:spcPts val="560"/>
              </a:spcBef>
              <a:buClr>
                <a:srgbClr val="F9F9F9"/>
              </a:buClr>
              <a:buSzPct val="65000"/>
              <a:buFont typeface="Noto Sans Symbols"/>
              <a:buChar char="⬜"/>
            </a:pPr>
            <a:r>
              <a:rPr lang="en-US"/>
              <a:t>Go does not use semicolons...sometimes</a:t>
            </a:r>
          </a:p>
          <a:p>
            <a:pPr indent="-421640" lvl="0" marL="548640" marR="0" rtl="0" algn="l">
              <a:spcBef>
                <a:spcPts val="560"/>
              </a:spcBef>
              <a:buClr>
                <a:srgbClr val="F9F9F9"/>
              </a:buClr>
              <a:buSzPct val="65000"/>
              <a:buFont typeface="Noto Sans Symbols"/>
              <a:buChar char="⬜"/>
            </a:pPr>
            <a:r>
              <a:rPr lang="en-US"/>
              <a:t>8 vs 12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925" y="4149050"/>
            <a:ext cx="9382125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EAD594"/>
              </a:buClr>
              <a:buSzPct val="25000"/>
              <a:buFont typeface="Lucida Sans"/>
              <a:buNone/>
            </a:pPr>
            <a:r>
              <a:rPr lang="en-US"/>
              <a:t>Semicolons in Go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09600" y="1600200"/>
            <a:ext cx="10972800" cy="4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21640" lvl="0" marL="548640" marR="0" rtl="0" algn="l">
              <a:spcBef>
                <a:spcPts val="560"/>
              </a:spcBef>
              <a:buClr>
                <a:srgbClr val="F9F9F9"/>
              </a:buClr>
              <a:buSzPct val="65000"/>
              <a:buFont typeface="Noto Sans Symbols"/>
              <a:buChar char="⬜"/>
            </a:pPr>
            <a:r>
              <a:rPr lang="en-US"/>
              <a:t>Elements of a list of statements are separated by semicolon</a:t>
            </a:r>
          </a:p>
          <a:p>
            <a:pPr indent="-421640" lvl="0" marL="548640" marR="0" rtl="0" algn="l">
              <a:spcBef>
                <a:spcPts val="560"/>
              </a:spcBef>
              <a:buClr>
                <a:srgbClr val="F9F9F9"/>
              </a:buClr>
              <a:buSzPct val="65000"/>
              <a:buFont typeface="Noto Sans Symbols"/>
              <a:buChar char="⬜"/>
            </a:pPr>
            <a:r>
              <a:rPr lang="en-US"/>
              <a:t>Unless the previous statement ends with ) or }</a:t>
            </a:r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3337" y="4402650"/>
            <a:ext cx="4105275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EAD594"/>
              </a:buClr>
              <a:buSzPct val="25000"/>
              <a:buFont typeface="Lucida Sans"/>
              <a:buNone/>
            </a:pPr>
            <a:r>
              <a:rPr b="1" i="0" lang="en-US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rPr>
              <a:t>Our Application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09600" y="1524000"/>
            <a:ext cx="10972800" cy="4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21640" lvl="0" marL="548640" marR="0" rtl="0" algn="l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ct val="65000"/>
              <a:buFont typeface="Noto Sans Symbols"/>
              <a:buChar char="⬜"/>
            </a:pPr>
            <a:r>
              <a:rPr b="0" i="0" lang="en-US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Server-Client based Chat application.</a:t>
            </a:r>
          </a:p>
          <a:p>
            <a:pPr indent="-421640" lvl="0" marL="548640" marR="0" rtl="0" algn="l">
              <a:spcBef>
                <a:spcPts val="560"/>
              </a:spcBef>
              <a:buClr>
                <a:srgbClr val="F9F9F9"/>
              </a:buClr>
              <a:buSzPct val="65000"/>
              <a:buFont typeface="Noto Sans Symbols"/>
              <a:buChar char="⬜"/>
            </a:pPr>
            <a:r>
              <a:rPr b="0" i="0" lang="en-US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Uses concurrency</a:t>
            </a:r>
          </a:p>
          <a:p>
            <a:pPr indent="-421640" lvl="0" marL="548640" marR="0" rtl="0" algn="l">
              <a:spcBef>
                <a:spcPts val="560"/>
              </a:spcBef>
              <a:buClr>
                <a:srgbClr val="F9F9F9"/>
              </a:buClr>
              <a:buSzPct val="65000"/>
              <a:buFont typeface="Noto Sans Symbols"/>
              <a:buChar char="⬜"/>
            </a:pPr>
            <a:r>
              <a:rPr lang="en-US"/>
              <a:t>Server written in go, chat program in java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EAD594"/>
              </a:buClr>
              <a:buSzPct val="25000"/>
              <a:buFont typeface="Lucida Sans"/>
              <a:buNone/>
            </a:pPr>
            <a:r>
              <a:rPr b="1" i="0" lang="en-US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rPr>
              <a:t>History of Go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09600" y="1600200"/>
            <a:ext cx="10972799" cy="470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21640" lvl="0" marL="5486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ct val="64749"/>
              <a:buFont typeface="Noto Sans Symbols"/>
              <a:buChar char="⬜"/>
            </a:pPr>
            <a:r>
              <a:rPr b="0" i="0" lang="en-US" sz="259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First appeared November 2009.</a:t>
            </a:r>
          </a:p>
          <a:p>
            <a:pPr indent="-421640" lvl="0" marL="54864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F9F9F9"/>
              </a:buClr>
              <a:buSzPct val="64749"/>
              <a:buFont typeface="Noto Sans Symbols"/>
              <a:buChar char="⬜"/>
            </a:pPr>
            <a:r>
              <a:rPr b="0" i="0" lang="en-US" sz="259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Developed by Google.</a:t>
            </a:r>
          </a:p>
          <a:p>
            <a:pPr indent="-284480" lvl="1" marL="86868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ct val="80727"/>
              <a:buFont typeface="Noto Sans Symbols"/>
              <a:buChar char="◼"/>
            </a:pPr>
            <a:r>
              <a:rPr b="0" i="0" lang="en-US" sz="222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Robert Griesemer, Rob Pike, &amp; Ken Thompson</a:t>
            </a:r>
          </a:p>
          <a:p>
            <a:pPr indent="-421640" lvl="0" marL="54864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F9F9F9"/>
              </a:buClr>
              <a:buSzPct val="64749"/>
              <a:buFont typeface="Noto Sans Symbols"/>
              <a:buChar char="⬜"/>
            </a:pPr>
            <a:r>
              <a:rPr b="0" i="0" lang="en-US" sz="259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Widely used as a systems language in widely distributed systems and network servers.</a:t>
            </a:r>
          </a:p>
          <a:p>
            <a:pPr indent="-421640" lvl="0" marL="54864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F9F9F9"/>
              </a:buClr>
              <a:buSzPct val="64749"/>
              <a:buFont typeface="Noto Sans Symbols"/>
              <a:buChar char="⬜"/>
            </a:pPr>
            <a:r>
              <a:rPr b="0" i="0" lang="en-US" sz="259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Created with the intent of resolving issues in other languages while maintaining other languages positives.</a:t>
            </a:r>
          </a:p>
          <a:p>
            <a:pPr indent="-284480" lvl="1" marL="86868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ct val="80727"/>
              <a:buFont typeface="Noto Sans Symbols"/>
              <a:buChar char="◼"/>
            </a:pPr>
            <a:r>
              <a:rPr b="0" i="0" lang="en-US" sz="222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Dislike of C++ complexity</a:t>
            </a:r>
          </a:p>
          <a:p>
            <a:pPr indent="-421640" lvl="0" marL="54864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F9F9F9"/>
              </a:buClr>
              <a:buSzPct val="64749"/>
              <a:buFont typeface="Noto Sans Symbols"/>
              <a:buChar char="⬜"/>
            </a:pPr>
            <a:r>
              <a:rPr b="0" i="0" lang="en-US" sz="259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Two main compiler implementations: Gc, and Gccgo.</a:t>
            </a:r>
          </a:p>
          <a:p>
            <a:pPr indent="-421640" lvl="0" marL="54864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F9F9F9"/>
              </a:buClr>
              <a:buSzPct val="64749"/>
              <a:buFont typeface="Noto Sans Symbols"/>
              <a:buChar char="⬜"/>
            </a:pPr>
            <a:r>
              <a:rPr b="0" i="0" lang="en-US" sz="259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Mascot is a gopher.</a:t>
            </a:r>
          </a:p>
          <a:p>
            <a:pPr indent="-284480" lvl="1" marL="868680" marR="0" rtl="0" algn="l">
              <a:lnSpc>
                <a:spcPct val="90000"/>
              </a:lnSpc>
              <a:spcBef>
                <a:spcPts val="444"/>
              </a:spcBef>
              <a:buClr>
                <a:schemeClr val="lt1"/>
              </a:buClr>
              <a:buSzPct val="80727"/>
              <a:buFont typeface="Noto Sans Symbols"/>
              <a:buChar char="◼"/>
            </a:pPr>
            <a:r>
              <a:rPr b="0" i="0" lang="en-US" sz="222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By: Renée French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/>
        </p:nvSpPr>
        <p:spPr>
          <a:xfrm>
            <a:off x="1854506" y="0"/>
            <a:ext cx="8482988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Works Cited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495758" y="672029"/>
            <a:ext cx="1128127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sng" cap="none" strike="noStrike">
                <a:solidFill>
                  <a:schemeClr val="hlink"/>
                </a:solidFill>
                <a:latin typeface="Book Antiqua"/>
                <a:ea typeface="Book Antiqua"/>
                <a:cs typeface="Book Antiqua"/>
                <a:sym typeface="Book Antiqua"/>
                <a:hlinkClick r:id="rId3"/>
              </a:rPr>
              <a:t>https://golang.org/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u="sng">
                <a:solidFill>
                  <a:schemeClr val="hlink"/>
                </a:solidFill>
                <a:latin typeface="Book Antiqua"/>
                <a:ea typeface="Book Antiqua"/>
                <a:cs typeface="Book Antiqua"/>
                <a:sym typeface="Book Antiqua"/>
                <a:hlinkClick r:id="rId4"/>
              </a:rPr>
              <a:t>https://en.wikipedia.org/wiki/Go_(programming_language)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EAD594"/>
              </a:buClr>
              <a:buSzPct val="25000"/>
              <a:buFont typeface="Lucida Sans"/>
              <a:buNone/>
            </a:pPr>
            <a:r>
              <a:rPr b="1" i="0" lang="en-US" sz="369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rPr>
              <a:t>Language Characteristics and Features</a:t>
            </a:r>
            <a:br>
              <a:rPr b="1" i="0" lang="en-US" sz="369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09600" y="1600200"/>
            <a:ext cx="10972799" cy="470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21640" lvl="0" marL="548640" marR="0" rtl="0" algn="l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ct val="65000"/>
              <a:buFont typeface="Noto Sans Symbols"/>
              <a:buChar char="⬜"/>
            </a:pPr>
            <a:r>
              <a:rPr b="0" i="0" lang="en-US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Basic syntax from C</a:t>
            </a:r>
          </a:p>
          <a:p>
            <a:pPr indent="-421640" lvl="0" marL="54864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ct val="65000"/>
              <a:buFont typeface="Noto Sans Symbols"/>
              <a:buChar char="⬜"/>
            </a:pPr>
            <a:r>
              <a:rPr b="0" i="0" lang="en-US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Declaration and packages from Pascal/Modula/Oberon family</a:t>
            </a:r>
          </a:p>
          <a:p>
            <a:pPr indent="-421640" lvl="0" marL="54864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ct val="65000"/>
              <a:buFont typeface="Noto Sans Symbols"/>
              <a:buChar char="⬜"/>
            </a:pPr>
            <a:r>
              <a:rPr b="0" i="0" lang="en-US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Language inspired by Tony Hoare’s CSP</a:t>
            </a:r>
          </a:p>
          <a:p>
            <a:pPr indent="-284480" lvl="1" marL="868680" marR="0" rtl="0" algn="l">
              <a:spcBef>
                <a:spcPts val="480"/>
              </a:spcBef>
              <a:buClr>
                <a:schemeClr val="lt1"/>
              </a:buClr>
              <a:buSzPct val="80000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Newsqueak and Limbo(concurrency)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EAD594"/>
              </a:buClr>
              <a:buSzPct val="25000"/>
              <a:buFont typeface="Lucida Sans"/>
              <a:buNone/>
            </a:pPr>
            <a:r>
              <a:rPr b="1" i="0" lang="en-US" sz="369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rPr>
              <a:t>Language Characteristics and Features</a:t>
            </a:r>
            <a:br>
              <a:rPr b="1" i="0" lang="en-US" sz="369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b="1" i="0" lang="en-US" sz="369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rPr>
              <a:t>(cont.)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09600" y="1600200"/>
            <a:ext cx="10972799" cy="470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21640" lvl="0" marL="548640" marR="0" rtl="0" algn="l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ct val="65000"/>
              <a:buFont typeface="Noto Sans Symbols"/>
              <a:buChar char="⬜"/>
            </a:pPr>
            <a:r>
              <a:rPr b="0" i="0" lang="en-US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Not object oriented, but supports packages and methods.</a:t>
            </a:r>
          </a:p>
          <a:p>
            <a:pPr indent="-421640" lvl="0" marL="54864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ct val="65000"/>
              <a:buFont typeface="Noto Sans Symbols"/>
              <a:buChar char="⬜"/>
            </a:pPr>
            <a:r>
              <a:rPr b="0" i="0" lang="en-US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Concurrency.</a:t>
            </a:r>
          </a:p>
          <a:p>
            <a:pPr indent="-421640" lvl="0" marL="54864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ct val="65000"/>
              <a:buFont typeface="Noto Sans Symbols"/>
              <a:buChar char="⬜"/>
            </a:pPr>
            <a:r>
              <a:rPr b="0" i="0" lang="en-US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Garbage collection.</a:t>
            </a:r>
          </a:p>
          <a:p>
            <a:pPr indent="-421640" lvl="0" marL="54864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ct val="65000"/>
              <a:buFont typeface="Noto Sans Symbols"/>
              <a:buChar char="⬜"/>
            </a:pPr>
            <a:r>
              <a:rPr b="0" i="0" lang="en-US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Type inference.</a:t>
            </a:r>
          </a:p>
          <a:p>
            <a:pPr indent="-421640" lvl="0" marL="54864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ct val="65000"/>
              <a:buFont typeface="Noto Sans Symbols"/>
              <a:buChar char="⬜"/>
            </a:pPr>
            <a:r>
              <a:rPr b="0" i="0" lang="en-US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Very fast compilation times.</a:t>
            </a:r>
          </a:p>
          <a:p>
            <a:pPr indent="-421640" lvl="0" marL="54864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ct val="65000"/>
              <a:buFont typeface="Noto Sans Symbols"/>
              <a:buChar char="⬜"/>
            </a:pPr>
            <a:r>
              <a:rPr b="0" i="0" lang="en-US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Multiple assignment, and function return.</a:t>
            </a:r>
          </a:p>
          <a:p>
            <a:pPr indent="-421640" lvl="0" marL="548640" marR="0" rtl="0" algn="l">
              <a:spcBef>
                <a:spcPts val="560"/>
              </a:spcBef>
              <a:buClr>
                <a:srgbClr val="F9F9F9"/>
              </a:buClr>
              <a:buSzPct val="65000"/>
              <a:buFont typeface="Noto Sans Symbols"/>
              <a:buChar char="⬜"/>
            </a:pPr>
            <a:r>
              <a:rPr b="0" i="0" lang="en-US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Very new language that is open source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EAD594"/>
              </a:buClr>
              <a:buSzPct val="25000"/>
              <a:buFont typeface="Lucida Sans"/>
              <a:buNone/>
            </a:pPr>
            <a:r>
              <a:rPr b="1" i="0" lang="en-US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rPr>
              <a:t>Packages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09600" y="1600200"/>
            <a:ext cx="10972799" cy="470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21640" lvl="0" marL="548640" marR="0" rtl="0" algn="l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ct val="65000"/>
              <a:buFont typeface="Noto Sans Symbols"/>
              <a:buChar char="⬜"/>
            </a:pPr>
            <a:r>
              <a:rPr b="0" i="0" lang="en-US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Every Go program is made up of packages</a:t>
            </a:r>
          </a:p>
          <a:p>
            <a:pPr indent="-421640" lvl="0" marL="54864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ct val="65000"/>
              <a:buFont typeface="Noto Sans Symbols"/>
              <a:buChar char="⬜"/>
            </a:pPr>
            <a:r>
              <a:rPr b="0" i="0" lang="en-US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Start running on package main</a:t>
            </a:r>
          </a:p>
          <a:p>
            <a:pPr indent="-421640" lvl="0" marL="54864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ct val="65000"/>
              <a:buFont typeface="Noto Sans Symbols"/>
              <a:buChar char="⬜"/>
            </a:pPr>
            <a:r>
              <a:rPr b="0" i="0" lang="en-US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Packages uses import paths</a:t>
            </a:r>
          </a:p>
          <a:p>
            <a:pPr indent="-284480" lvl="1" marL="86868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Such as “fmt” and “math/rand”</a:t>
            </a:r>
          </a:p>
          <a:p>
            <a:pPr indent="-1016" lvl="1" marL="585216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016" lvl="1" marL="585216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import (</a:t>
            </a:r>
          </a:p>
          <a:p>
            <a:pPr indent="-1016" lvl="1" marL="585216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	"fmt"</a:t>
            </a:r>
          </a:p>
          <a:p>
            <a:pPr indent="-1016" lvl="1" marL="585216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	"math"</a:t>
            </a:r>
          </a:p>
          <a:p>
            <a:pPr indent="-1016" lvl="1" marL="585216" marR="0" rtl="0" algn="l">
              <a:spcBef>
                <a:spcPts val="480"/>
              </a:spcBef>
              <a:buClr>
                <a:schemeClr val="lt1"/>
              </a:buClr>
              <a:buSzPct val="250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EAD594"/>
              </a:buClr>
              <a:buSzPct val="25000"/>
              <a:buFont typeface="Lucida Sans"/>
              <a:buNone/>
            </a:pPr>
            <a:r>
              <a:rPr b="1" i="0" lang="en-US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rPr>
              <a:t>Functions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09600" y="1600200"/>
            <a:ext cx="10972799" cy="470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21640" lvl="0" marL="548640" marR="0" rtl="0" algn="l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ct val="65000"/>
              <a:buFont typeface="Noto Sans Symbols"/>
              <a:buChar char="⬜"/>
            </a:pPr>
            <a:r>
              <a:rPr b="0" i="0" lang="en-US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func </a:t>
            </a:r>
          </a:p>
          <a:p>
            <a:pPr indent="-421640" lvl="0" marL="54864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ct val="65000"/>
              <a:buFont typeface="Noto Sans Symbols"/>
              <a:buChar char="⬜"/>
            </a:pPr>
            <a:r>
              <a:rPr b="0" i="0" lang="en-US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Can take zero or more arguments</a:t>
            </a:r>
          </a:p>
          <a:p>
            <a:pPr indent="-421640" lvl="0" marL="54864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ct val="65000"/>
              <a:buFont typeface="Noto Sans Symbols"/>
              <a:buChar char="⬜"/>
            </a:pPr>
            <a:r>
              <a:rPr b="0" i="0" lang="en-US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Type comes </a:t>
            </a:r>
            <a:r>
              <a:rPr b="1" i="0" lang="en-US" sz="2800" u="sng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AFTER</a:t>
            </a:r>
            <a:r>
              <a:rPr b="1" i="0" lang="en-US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b="0" i="0" lang="en-US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variable name</a:t>
            </a:r>
          </a:p>
          <a:p>
            <a:pPr indent="-10160" lvl="0" marL="13716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ct val="2500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0160" lvl="0" marL="13716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ct val="25000"/>
              <a:buFont typeface="Noto Sans Symbols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x, y int</a:t>
            </a:r>
          </a:p>
          <a:p>
            <a:pPr indent="-10160" lvl="0" marL="13716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ct val="25000"/>
              <a:buFont typeface="Noto Sans Symbols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func add(x int, y int) int {</a:t>
            </a:r>
          </a:p>
          <a:p>
            <a:pPr indent="-10160" lvl="0" marL="13716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ct val="25000"/>
              <a:buFont typeface="Noto Sans Symbols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	return x + y</a:t>
            </a:r>
          </a:p>
          <a:p>
            <a:pPr indent="-10160" lvl="0" marL="137160" marR="0" rtl="0" algn="l">
              <a:spcBef>
                <a:spcPts val="560"/>
              </a:spcBef>
              <a:buClr>
                <a:srgbClr val="F9F9F9"/>
              </a:buClr>
              <a:buSzPct val="25000"/>
              <a:buFont typeface="Noto Sans Symbols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EAD594"/>
              </a:buClr>
              <a:buSzPct val="25000"/>
              <a:buFont typeface="Lucida Sans"/>
              <a:buNone/>
            </a:pPr>
            <a:r>
              <a:rPr b="1" i="0" lang="en-US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rPr>
              <a:t>Functions(cont.)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09600" y="1600200"/>
            <a:ext cx="10972799" cy="470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21640" lvl="0" marL="54864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ct val="63699"/>
              <a:buFont typeface="Noto Sans Symbols"/>
              <a:buChar char="⬜"/>
            </a:pPr>
            <a:r>
              <a:rPr b="0" i="0" lang="en-US" sz="196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Can return any number of results</a:t>
            </a:r>
          </a:p>
          <a:p>
            <a:pPr indent="-284480" lvl="1" marL="868680" marR="0" rtl="0" algn="l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lt1"/>
              </a:buClr>
              <a:buSzPct val="79011"/>
              <a:buFont typeface="Noto Sans Symbols"/>
              <a:buChar char="◼"/>
            </a:pPr>
            <a:r>
              <a:rPr b="0" i="0" lang="en-US" sz="1679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Return values may also be named</a:t>
            </a:r>
          </a:p>
          <a:p>
            <a:pPr indent="-1016" lvl="1" marL="585216" marR="0" rtl="0" algn="l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t/>
            </a:r>
            <a:endParaRPr b="0" i="0" sz="1679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0160" lvl="0" marL="13716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rgbClr val="F9F9F9"/>
              </a:buClr>
              <a:buSzPct val="25000"/>
              <a:buFont typeface="Noto Sans Symbols"/>
              <a:buNone/>
            </a:pPr>
            <a:r>
              <a:rPr b="1" i="0" lang="en-US" sz="196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func swap(x, y string) (string, string) {</a:t>
            </a:r>
          </a:p>
          <a:p>
            <a:pPr indent="-10160" lvl="0" marL="13716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rgbClr val="F9F9F9"/>
              </a:buClr>
              <a:buSzPct val="25000"/>
              <a:buFont typeface="Noto Sans Symbols"/>
              <a:buNone/>
            </a:pPr>
            <a:r>
              <a:rPr b="1" i="0" lang="en-US" sz="196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	return y, x</a:t>
            </a:r>
          </a:p>
          <a:p>
            <a:pPr indent="-10160" lvl="0" marL="13716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rgbClr val="F9F9F9"/>
              </a:buClr>
              <a:buSzPct val="25000"/>
              <a:buFont typeface="Noto Sans Symbols"/>
              <a:buNone/>
            </a:pPr>
            <a:r>
              <a:rPr b="1" i="0" lang="en-US" sz="196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}</a:t>
            </a:r>
          </a:p>
          <a:p>
            <a:pPr indent="-10160" lvl="0" marL="13716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rgbClr val="F9F9F9"/>
              </a:buClr>
              <a:buSzPct val="25000"/>
              <a:buFont typeface="Noto Sans Symbols"/>
              <a:buNone/>
            </a:pPr>
            <a:r>
              <a:t/>
            </a:r>
            <a:endParaRPr b="0" i="0" sz="196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421640" lvl="0" marL="54864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rgbClr val="F9F9F9"/>
              </a:buClr>
              <a:buSzPct val="63699"/>
              <a:buFont typeface="Noto Sans Symbols"/>
              <a:buChar char="⬜"/>
            </a:pPr>
            <a:r>
              <a:rPr b="0" i="0" lang="en-US" sz="196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Return statement without arguments returns named return values(“naked” return)</a:t>
            </a:r>
          </a:p>
          <a:p>
            <a:pPr indent="-10160" lvl="0" marL="13716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rgbClr val="F9F9F9"/>
              </a:buClr>
              <a:buSzPct val="25000"/>
              <a:buFont typeface="Noto Sans Symbols"/>
              <a:buNone/>
            </a:pPr>
            <a:r>
              <a:t/>
            </a:r>
            <a:endParaRPr b="0" i="0" sz="196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0160" lvl="0" marL="13716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rgbClr val="F9F9F9"/>
              </a:buClr>
              <a:buSzPct val="25000"/>
              <a:buFont typeface="Noto Sans Symbols"/>
              <a:buNone/>
            </a:pPr>
            <a:r>
              <a:rPr b="1" i="0" lang="en-US" sz="196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func split(sum int) (x, y int) {</a:t>
            </a:r>
          </a:p>
          <a:p>
            <a:pPr indent="-10160" lvl="0" marL="13716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rgbClr val="F9F9F9"/>
              </a:buClr>
              <a:buSzPct val="25000"/>
              <a:buFont typeface="Noto Sans Symbols"/>
              <a:buNone/>
            </a:pPr>
            <a:r>
              <a:rPr b="1" i="0" lang="en-US" sz="196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	x = sum * 4 / 9</a:t>
            </a:r>
          </a:p>
          <a:p>
            <a:pPr indent="-10160" lvl="0" marL="13716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rgbClr val="F9F9F9"/>
              </a:buClr>
              <a:buSzPct val="25000"/>
              <a:buFont typeface="Noto Sans Symbols"/>
              <a:buNone/>
            </a:pPr>
            <a:r>
              <a:rPr b="1" i="0" lang="en-US" sz="196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	y = sum - x</a:t>
            </a:r>
          </a:p>
          <a:p>
            <a:pPr indent="-10160" lvl="0" marL="13716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rgbClr val="F9F9F9"/>
              </a:buClr>
              <a:buSzPct val="25000"/>
              <a:buFont typeface="Noto Sans Symbols"/>
              <a:buNone/>
            </a:pPr>
            <a:r>
              <a:rPr b="1" i="0" lang="en-US" sz="196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	return</a:t>
            </a:r>
          </a:p>
          <a:p>
            <a:pPr indent="-10160" lvl="0" marL="137160" marR="0" rtl="0" algn="l">
              <a:lnSpc>
                <a:spcPct val="80000"/>
              </a:lnSpc>
              <a:spcBef>
                <a:spcPts val="392"/>
              </a:spcBef>
              <a:buClr>
                <a:srgbClr val="F9F9F9"/>
              </a:buClr>
              <a:buSzPct val="25000"/>
              <a:buFont typeface="Noto Sans Symbols"/>
              <a:buNone/>
            </a:pPr>
            <a:r>
              <a:rPr b="1" i="0" lang="en-US" sz="196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EAD594"/>
              </a:buClr>
              <a:buSzPct val="25000"/>
              <a:buFont typeface="Lucida Sans"/>
              <a:buNone/>
            </a:pPr>
            <a:r>
              <a:rPr b="1" i="0" lang="en-US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rPr>
              <a:t>Variables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09600" y="1600200"/>
            <a:ext cx="10972799" cy="470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21640" lvl="0" marL="548640" marR="0" rtl="0" algn="l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ct val="65000"/>
              <a:buFont typeface="Noto Sans Symbols"/>
              <a:buChar char="⬜"/>
            </a:pPr>
            <a:r>
              <a:rPr b="0" i="0" lang="en-US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var declares a list of variables and type is last</a:t>
            </a:r>
          </a:p>
          <a:p>
            <a:pPr indent="-10160" lvl="0" marL="13716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ct val="25000"/>
              <a:buFont typeface="Noto Sans Symbols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var a, b, c bool</a:t>
            </a:r>
          </a:p>
          <a:p>
            <a:pPr indent="-421640" lvl="0" marL="54864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ct val="65000"/>
              <a:buFont typeface="Noto Sans Symbols"/>
              <a:buChar char="⬜"/>
            </a:pPr>
            <a:r>
              <a:rPr b="0" i="0" lang="en-US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var declaration can include intializers</a:t>
            </a:r>
          </a:p>
          <a:p>
            <a:pPr indent="-10160" lvl="0" marL="13716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ct val="25000"/>
              <a:buFont typeface="Noto Sans Symbols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var i, j int = 1, 2</a:t>
            </a:r>
          </a:p>
          <a:p>
            <a:pPr indent="-421640" lvl="0" marL="54864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ct val="65000"/>
              <a:buFont typeface="Noto Sans Symbols"/>
              <a:buChar char="⬜"/>
            </a:pPr>
            <a:r>
              <a:rPr b="0" i="0" lang="en-US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Short assignment statement can be used instead of var</a:t>
            </a:r>
          </a:p>
          <a:p>
            <a:pPr indent="-10160" lvl="0" marL="137160" marR="0" rtl="0" algn="l">
              <a:spcBef>
                <a:spcPts val="560"/>
              </a:spcBef>
              <a:buClr>
                <a:srgbClr val="F9F9F9"/>
              </a:buClr>
              <a:buSzPct val="25000"/>
              <a:buFont typeface="Noto Sans Symbols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stmt := 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EAD594"/>
              </a:buClr>
              <a:buSzPct val="25000"/>
              <a:buFont typeface="Lucida Sans"/>
              <a:buNone/>
            </a:pPr>
            <a:r>
              <a:rPr b="1" i="0" lang="en-US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rPr>
              <a:t>Basic Types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09600" y="1600200"/>
            <a:ext cx="10972799" cy="470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21640" lvl="0" marL="548640" marR="0" rtl="0" algn="l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ct val="65000"/>
              <a:buFont typeface="Noto Sans Symbols"/>
              <a:buChar char="⬜"/>
            </a:pPr>
            <a:r>
              <a:rPr b="0" i="0" lang="en-US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bool, int, uint, string, float32, float64, complex128</a:t>
            </a:r>
          </a:p>
          <a:p>
            <a:pPr indent="-284480" lvl="1" marL="86868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int and uint can take in 8bit 16bit or 64bit </a:t>
            </a:r>
          </a:p>
          <a:p>
            <a:pPr indent="-421640" lvl="0" marL="54864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ct val="65000"/>
              <a:buFont typeface="Noto Sans Symbols"/>
              <a:buChar char="⬜"/>
            </a:pPr>
            <a:r>
              <a:rPr b="0" i="0" lang="en-US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Any undeclared type will have a zero value</a:t>
            </a:r>
          </a:p>
          <a:p>
            <a:pPr indent="-284480" lvl="1" marL="86868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0 for numeric types</a:t>
            </a:r>
          </a:p>
          <a:p>
            <a:pPr indent="-284480" lvl="1" marL="86868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False for bool</a:t>
            </a:r>
          </a:p>
          <a:p>
            <a:pPr indent="-284480" lvl="1" marL="86868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“ “(empty string) for strings</a:t>
            </a:r>
          </a:p>
          <a:p>
            <a:pPr indent="-421640" lvl="0" marL="54864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ct val="6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421640" lvl="0" marL="54864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ct val="6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421640" lvl="0" marL="54864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ct val="6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421640" lvl="0" marL="54864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ct val="6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421640" lvl="0" marL="54864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ct val="6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421640" lvl="0" marL="54864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ct val="6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016" lvl="1" marL="585216" marR="0" rtl="0" algn="l">
              <a:spcBef>
                <a:spcPts val="480"/>
              </a:spcBef>
              <a:buClr>
                <a:schemeClr val="lt1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pex">
  <a:themeElements>
    <a:clrScheme name="Apex">
      <a:dk1>
        <a:srgbClr val="000000"/>
      </a:dk1>
      <a:lt1>
        <a:srgbClr val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